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726" r:id="rId2"/>
  </p:sldMasterIdLst>
  <p:notesMasterIdLst>
    <p:notesMasterId r:id="rId19"/>
  </p:notesMasterIdLst>
  <p:handoutMasterIdLst>
    <p:handoutMasterId r:id="rId20"/>
  </p:handoutMasterIdLst>
  <p:sldIdLst>
    <p:sldId id="447" r:id="rId3"/>
    <p:sldId id="256" r:id="rId4"/>
    <p:sldId id="448" r:id="rId5"/>
    <p:sldId id="423" r:id="rId6"/>
    <p:sldId id="446" r:id="rId7"/>
    <p:sldId id="450" r:id="rId8"/>
    <p:sldId id="449" r:id="rId9"/>
    <p:sldId id="451" r:id="rId10"/>
    <p:sldId id="453" r:id="rId11"/>
    <p:sldId id="454" r:id="rId12"/>
    <p:sldId id="452" r:id="rId13"/>
    <p:sldId id="455" r:id="rId14"/>
    <p:sldId id="456" r:id="rId15"/>
    <p:sldId id="457" r:id="rId16"/>
    <p:sldId id="458" r:id="rId17"/>
    <p:sldId id="459" r:id="rId18"/>
  </p:sldIdLst>
  <p:sldSz cx="10080625" cy="7559675"/>
  <p:notesSz cx="6797675" cy="9928225"/>
  <p:defaultTextStyle>
    <a:defPPr>
      <a:defRPr lang="en-GB"/>
    </a:defPPr>
    <a:lvl1pPr algn="l" defTabSz="447675" rtl="0" fontAlgn="base">
      <a:spcBef>
        <a:spcPct val="0"/>
      </a:spcBef>
      <a:spcAft>
        <a:spcPct val="0"/>
      </a:spcAft>
      <a:buClr>
        <a:srgbClr val="000000"/>
      </a:buClr>
      <a:buSzPct val="100000"/>
      <a:buFont typeface="Times New Roman" pitchFamily="18" charset="0"/>
      <a:defRPr sz="3600" kern="1200">
        <a:solidFill>
          <a:schemeClr val="bg1"/>
        </a:solidFill>
        <a:latin typeface="Arial" charset="0"/>
        <a:ea typeface="+mn-ea"/>
        <a:cs typeface="+mn-cs"/>
      </a:defRPr>
    </a:lvl1pPr>
    <a:lvl2pPr marL="741363" indent="-284163" algn="l" defTabSz="447675" rtl="0" fontAlgn="base">
      <a:spcBef>
        <a:spcPct val="0"/>
      </a:spcBef>
      <a:spcAft>
        <a:spcPct val="0"/>
      </a:spcAft>
      <a:buClr>
        <a:srgbClr val="000000"/>
      </a:buClr>
      <a:buSzPct val="100000"/>
      <a:buFont typeface="Times New Roman" pitchFamily="18" charset="0"/>
      <a:defRPr sz="3600" kern="1200">
        <a:solidFill>
          <a:schemeClr val="bg1"/>
        </a:solidFill>
        <a:latin typeface="Arial" charset="0"/>
        <a:ea typeface="+mn-ea"/>
        <a:cs typeface="+mn-cs"/>
      </a:defRPr>
    </a:lvl2pPr>
    <a:lvl3pPr marL="1141413" indent="-227013" algn="l" defTabSz="447675" rtl="0" fontAlgn="base">
      <a:spcBef>
        <a:spcPct val="0"/>
      </a:spcBef>
      <a:spcAft>
        <a:spcPct val="0"/>
      </a:spcAft>
      <a:buClr>
        <a:srgbClr val="000000"/>
      </a:buClr>
      <a:buSzPct val="100000"/>
      <a:buFont typeface="Times New Roman" pitchFamily="18" charset="0"/>
      <a:defRPr sz="3600" kern="1200">
        <a:solidFill>
          <a:schemeClr val="bg1"/>
        </a:solidFill>
        <a:latin typeface="Arial" charset="0"/>
        <a:ea typeface="+mn-ea"/>
        <a:cs typeface="+mn-cs"/>
      </a:defRPr>
    </a:lvl3pPr>
    <a:lvl4pPr marL="1598613" indent="-227013" algn="l" defTabSz="447675" rtl="0" fontAlgn="base">
      <a:spcBef>
        <a:spcPct val="0"/>
      </a:spcBef>
      <a:spcAft>
        <a:spcPct val="0"/>
      </a:spcAft>
      <a:buClr>
        <a:srgbClr val="000000"/>
      </a:buClr>
      <a:buSzPct val="100000"/>
      <a:buFont typeface="Times New Roman" pitchFamily="18" charset="0"/>
      <a:defRPr sz="3600" kern="1200">
        <a:solidFill>
          <a:schemeClr val="bg1"/>
        </a:solidFill>
        <a:latin typeface="Arial" charset="0"/>
        <a:ea typeface="+mn-ea"/>
        <a:cs typeface="+mn-cs"/>
      </a:defRPr>
    </a:lvl4pPr>
    <a:lvl5pPr marL="2055813" indent="-227013" algn="l" defTabSz="447675" rtl="0" fontAlgn="base">
      <a:spcBef>
        <a:spcPct val="0"/>
      </a:spcBef>
      <a:spcAft>
        <a:spcPct val="0"/>
      </a:spcAft>
      <a:buClr>
        <a:srgbClr val="000000"/>
      </a:buClr>
      <a:buSzPct val="100000"/>
      <a:buFont typeface="Times New Roman" pitchFamily="18" charset="0"/>
      <a:defRPr sz="3600" kern="1200">
        <a:solidFill>
          <a:schemeClr val="bg1"/>
        </a:solidFill>
        <a:latin typeface="Arial" charset="0"/>
        <a:ea typeface="+mn-ea"/>
        <a:cs typeface="+mn-cs"/>
      </a:defRPr>
    </a:lvl5pPr>
    <a:lvl6pPr marL="2286000" algn="l" defTabSz="914400" rtl="0" eaLnBrk="1" latinLnBrk="0" hangingPunct="1">
      <a:defRPr sz="3600" kern="1200">
        <a:solidFill>
          <a:schemeClr val="bg1"/>
        </a:solidFill>
        <a:latin typeface="Arial" charset="0"/>
        <a:ea typeface="+mn-ea"/>
        <a:cs typeface="+mn-cs"/>
      </a:defRPr>
    </a:lvl6pPr>
    <a:lvl7pPr marL="2743200" algn="l" defTabSz="914400" rtl="0" eaLnBrk="1" latinLnBrk="0" hangingPunct="1">
      <a:defRPr sz="3600" kern="1200">
        <a:solidFill>
          <a:schemeClr val="bg1"/>
        </a:solidFill>
        <a:latin typeface="Arial" charset="0"/>
        <a:ea typeface="+mn-ea"/>
        <a:cs typeface="+mn-cs"/>
      </a:defRPr>
    </a:lvl7pPr>
    <a:lvl8pPr marL="3200400" algn="l" defTabSz="914400" rtl="0" eaLnBrk="1" latinLnBrk="0" hangingPunct="1">
      <a:defRPr sz="3600" kern="1200">
        <a:solidFill>
          <a:schemeClr val="bg1"/>
        </a:solidFill>
        <a:latin typeface="Arial" charset="0"/>
        <a:ea typeface="+mn-ea"/>
        <a:cs typeface="+mn-cs"/>
      </a:defRPr>
    </a:lvl8pPr>
    <a:lvl9pPr marL="3657600" algn="l" defTabSz="914400" rtl="0" eaLnBrk="1" latinLnBrk="0" hangingPunct="1">
      <a:defRPr sz="3600" kern="1200">
        <a:solidFill>
          <a:schemeClr val="bg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7F0556"/>
    <a:srgbClr val="1D3FE7"/>
    <a:srgbClr val="014BA5"/>
    <a:srgbClr val="3333CC"/>
    <a:srgbClr val="663300"/>
    <a:srgbClr val="7B0921"/>
    <a:srgbClr val="6E8004"/>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95" autoAdjust="0"/>
    <p:restoredTop sz="94710" autoAdjust="0"/>
  </p:normalViewPr>
  <p:slideViewPr>
    <p:cSldViewPr>
      <p:cViewPr>
        <p:scale>
          <a:sx n="66" d="100"/>
          <a:sy n="66" d="100"/>
        </p:scale>
        <p:origin x="-966" y="6"/>
      </p:cViewPr>
      <p:guideLst>
        <p:guide orient="horz" pos="2161"/>
        <p:guide pos="2880"/>
      </p:guideLst>
    </p:cSldViewPr>
  </p:slideViewPr>
  <p:outlineViewPr>
    <p:cViewPr varScale="1">
      <p:scale>
        <a:sx n="170" d="200"/>
        <a:sy n="170" d="200"/>
      </p:scale>
      <p:origin x="0" y="0"/>
    </p:cViewPr>
  </p:outlineViewPr>
  <p:notesTextViewPr>
    <p:cViewPr>
      <p:scale>
        <a:sx n="100" d="100"/>
        <a:sy n="100" d="100"/>
      </p:scale>
      <p:origin x="0" y="0"/>
    </p:cViewPr>
  </p:notesTextViewPr>
  <p:sorterViewPr>
    <p:cViewPr>
      <p:scale>
        <a:sx n="100" d="100"/>
        <a:sy n="100" d="100"/>
      </p:scale>
      <p:origin x="0" y="6720"/>
    </p:cViewPr>
  </p:sorterViewPr>
  <p:notesViewPr>
    <p:cSldViewPr>
      <p:cViewPr varScale="1">
        <p:scale>
          <a:sx n="59" d="100"/>
          <a:sy n="59" d="100"/>
        </p:scale>
        <p:origin x="-1752"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6888"/>
          </a:xfrm>
          <a:prstGeom prst="rect">
            <a:avLst/>
          </a:prstGeom>
        </p:spPr>
        <p:txBody>
          <a:bodyPr vert="horz" lIns="91440" tIns="45720" rIns="91440" bIns="45720" rtlCol="0"/>
          <a:lstStyle>
            <a:lvl1pPr algn="l" defTabSz="449216">
              <a:defRPr sz="1200">
                <a:latin typeface="Calibri" pitchFamily="34" charset="0"/>
              </a:defRPr>
            </a:lvl1pPr>
          </a:lstStyle>
          <a:p>
            <a:pPr>
              <a:defRPr/>
            </a:pPr>
            <a:endParaRPr lang="it-IT"/>
          </a:p>
        </p:txBody>
      </p:sp>
      <p:sp>
        <p:nvSpPr>
          <p:cNvPr id="3" name="Segnaposto data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49216">
              <a:defRPr sz="1200">
                <a:latin typeface="Calibri" pitchFamily="34" charset="0"/>
              </a:defRPr>
            </a:lvl1pPr>
          </a:lstStyle>
          <a:p>
            <a:pPr>
              <a:defRPr/>
            </a:pPr>
            <a:fld id="{2EA6FB95-3646-4321-8A14-4112ECFFD10F}" type="datetimeFigureOut">
              <a:rPr lang="it-IT"/>
              <a:pPr>
                <a:defRPr/>
              </a:pPr>
              <a:t>12/07/2013</a:t>
            </a:fld>
            <a:endParaRPr lang="it-IT"/>
          </a:p>
        </p:txBody>
      </p:sp>
      <p:sp>
        <p:nvSpPr>
          <p:cNvPr id="4" name="Segnaposto piè di pagina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49216">
              <a:defRPr sz="1200">
                <a:latin typeface="Calibri" pitchFamily="34" charset="0"/>
              </a:defRPr>
            </a:lvl1pPr>
          </a:lstStyle>
          <a:p>
            <a:pPr>
              <a:defRPr/>
            </a:pPr>
            <a:endParaRPr lang="it-IT"/>
          </a:p>
        </p:txBody>
      </p:sp>
      <p:sp>
        <p:nvSpPr>
          <p:cNvPr id="5" name="Segnaposto numero diapositiva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defTabSz="449216">
              <a:defRPr sz="1200">
                <a:latin typeface="Calibri" pitchFamily="34" charset="0"/>
              </a:defRPr>
            </a:lvl1pPr>
          </a:lstStyle>
          <a:p>
            <a:pPr>
              <a:defRPr/>
            </a:pPr>
            <a:fld id="{7E3EEF6D-BBB0-41CB-9A85-E387B8986F71}" type="slidenum">
              <a:rPr lang="it-IT"/>
              <a:pPr>
                <a:defRPr/>
              </a:pPr>
              <a:t>‹N›</a:t>
            </a:fld>
            <a:endParaRPr lang="it-IT"/>
          </a:p>
        </p:txBody>
      </p:sp>
    </p:spTree>
    <p:extLst>
      <p:ext uri="{BB962C8B-B14F-4D97-AF65-F5344CB8AC3E}">
        <p14:creationId xmlns:p14="http://schemas.microsoft.com/office/powerpoint/2010/main" val="30712196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AutoShape 1"/>
          <p:cNvSpPr>
            <a:spLocks noChangeArrowheads="1"/>
          </p:cNvSpPr>
          <p:nvPr/>
        </p:nvSpPr>
        <p:spPr bwMode="auto">
          <a:xfrm>
            <a:off x="0" y="0"/>
            <a:ext cx="6797675" cy="9928225"/>
          </a:xfrm>
          <a:prstGeom prst="roundRect">
            <a:avLst>
              <a:gd name="adj" fmla="val 23"/>
            </a:avLst>
          </a:prstGeom>
          <a:solidFill>
            <a:srgbClr val="FFFFFF"/>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800">
              <a:latin typeface="Calibri" pitchFamily="34" charset="0"/>
            </a:endParaRPr>
          </a:p>
        </p:txBody>
      </p:sp>
      <p:sp>
        <p:nvSpPr>
          <p:cNvPr id="52227" name="AutoShape 2"/>
          <p:cNvSpPr>
            <a:spLocks noChangeArrowheads="1"/>
          </p:cNvSpPr>
          <p:nvPr/>
        </p:nvSpPr>
        <p:spPr bwMode="auto">
          <a:xfrm>
            <a:off x="0" y="0"/>
            <a:ext cx="6797675" cy="9928225"/>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800">
              <a:latin typeface="Calibri" pitchFamily="34" charset="0"/>
            </a:endParaRPr>
          </a:p>
        </p:txBody>
      </p:sp>
      <p:sp>
        <p:nvSpPr>
          <p:cNvPr id="52228" name="AutoShape 3"/>
          <p:cNvSpPr>
            <a:spLocks noChangeArrowheads="1"/>
          </p:cNvSpPr>
          <p:nvPr/>
        </p:nvSpPr>
        <p:spPr bwMode="auto">
          <a:xfrm>
            <a:off x="0" y="0"/>
            <a:ext cx="6797675" cy="9928225"/>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800">
              <a:latin typeface="Calibri" pitchFamily="34" charset="0"/>
            </a:endParaRPr>
          </a:p>
        </p:txBody>
      </p:sp>
      <p:sp>
        <p:nvSpPr>
          <p:cNvPr id="52229" name="AutoShape 4"/>
          <p:cNvSpPr>
            <a:spLocks noChangeArrowheads="1"/>
          </p:cNvSpPr>
          <p:nvPr/>
        </p:nvSpPr>
        <p:spPr bwMode="auto">
          <a:xfrm>
            <a:off x="0" y="0"/>
            <a:ext cx="6797675" cy="9928225"/>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800">
              <a:latin typeface="Calibri" pitchFamily="34" charset="0"/>
            </a:endParaRPr>
          </a:p>
        </p:txBody>
      </p:sp>
      <p:sp>
        <p:nvSpPr>
          <p:cNvPr id="52230" name="AutoShape 5"/>
          <p:cNvSpPr>
            <a:spLocks noChangeArrowheads="1"/>
          </p:cNvSpPr>
          <p:nvPr/>
        </p:nvSpPr>
        <p:spPr bwMode="auto">
          <a:xfrm>
            <a:off x="0" y="0"/>
            <a:ext cx="6797675" cy="9928225"/>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800">
              <a:latin typeface="Calibri" pitchFamily="34" charset="0"/>
            </a:endParaRPr>
          </a:p>
        </p:txBody>
      </p:sp>
      <p:sp>
        <p:nvSpPr>
          <p:cNvPr id="52231" name="AutoShape 6"/>
          <p:cNvSpPr>
            <a:spLocks noChangeArrowheads="1"/>
          </p:cNvSpPr>
          <p:nvPr/>
        </p:nvSpPr>
        <p:spPr bwMode="auto">
          <a:xfrm>
            <a:off x="0" y="0"/>
            <a:ext cx="6797675" cy="9928225"/>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800">
              <a:latin typeface="Calibri" pitchFamily="34" charset="0"/>
            </a:endParaRPr>
          </a:p>
        </p:txBody>
      </p:sp>
      <p:sp>
        <p:nvSpPr>
          <p:cNvPr id="52232" name="AutoShape 7"/>
          <p:cNvSpPr>
            <a:spLocks noChangeArrowheads="1"/>
          </p:cNvSpPr>
          <p:nvPr/>
        </p:nvSpPr>
        <p:spPr bwMode="auto">
          <a:xfrm>
            <a:off x="0" y="0"/>
            <a:ext cx="6797675" cy="9928225"/>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800">
              <a:latin typeface="Calibri" pitchFamily="34" charset="0"/>
            </a:endParaRPr>
          </a:p>
        </p:txBody>
      </p:sp>
      <p:sp>
        <p:nvSpPr>
          <p:cNvPr id="52233" name="AutoShape 8"/>
          <p:cNvSpPr>
            <a:spLocks noChangeArrowheads="1"/>
          </p:cNvSpPr>
          <p:nvPr/>
        </p:nvSpPr>
        <p:spPr bwMode="auto">
          <a:xfrm>
            <a:off x="0" y="0"/>
            <a:ext cx="6797675" cy="9928225"/>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1800">
              <a:latin typeface="Calibri" pitchFamily="34" charset="0"/>
            </a:endParaRPr>
          </a:p>
        </p:txBody>
      </p:sp>
      <p:sp>
        <p:nvSpPr>
          <p:cNvPr id="52234" name="Rectangle 9"/>
          <p:cNvSpPr>
            <a:spLocks noGrp="1" noRot="1" noChangeAspect="1" noChangeArrowheads="1"/>
          </p:cNvSpPr>
          <p:nvPr>
            <p:ph type="sldImg"/>
          </p:nvPr>
        </p:nvSpPr>
        <p:spPr bwMode="auto">
          <a:xfrm>
            <a:off x="-14887575" y="-12807950"/>
            <a:ext cx="18067338" cy="13549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058" name="Rectangle 10"/>
          <p:cNvSpPr>
            <a:spLocks noGrp="1" noChangeArrowheads="1"/>
          </p:cNvSpPr>
          <p:nvPr>
            <p:ph type="body"/>
          </p:nvPr>
        </p:nvSpPr>
        <p:spPr bwMode="auto">
          <a:xfrm>
            <a:off x="679450" y="4716463"/>
            <a:ext cx="5424488" cy="445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it-IT" noProof="0" smtClean="0"/>
          </a:p>
        </p:txBody>
      </p:sp>
    </p:spTree>
    <p:extLst>
      <p:ext uri="{BB962C8B-B14F-4D97-AF65-F5344CB8AC3E}">
        <p14:creationId xmlns:p14="http://schemas.microsoft.com/office/powerpoint/2010/main" val="560876012"/>
      </p:ext>
    </p:extLst>
  </p:cSld>
  <p:clrMap bg1="lt1" tx1="dk1" bg2="lt2" tx2="dk2" accent1="accent1" accent2="accent2" accent3="accent3" accent4="accent4" accent5="accent5" accent6="accent6" hlink="hlink" folHlink="folHlink"/>
  <p:notesStyle>
    <a:lvl1pPr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5763" algn="l" defTabSz="914305" rtl="0" eaLnBrk="1" latinLnBrk="0" hangingPunct="1">
      <a:defRPr sz="1200" kern="1200">
        <a:solidFill>
          <a:schemeClr val="tx1"/>
        </a:solidFill>
        <a:latin typeface="+mn-lt"/>
        <a:ea typeface="+mn-ea"/>
        <a:cs typeface="+mn-cs"/>
      </a:defRPr>
    </a:lvl6pPr>
    <a:lvl7pPr marL="2742916" algn="l" defTabSz="914305" rtl="0" eaLnBrk="1" latinLnBrk="0" hangingPunct="1">
      <a:defRPr sz="1200" kern="1200">
        <a:solidFill>
          <a:schemeClr val="tx1"/>
        </a:solidFill>
        <a:latin typeface="+mn-lt"/>
        <a:ea typeface="+mn-ea"/>
        <a:cs typeface="+mn-cs"/>
      </a:defRPr>
    </a:lvl7pPr>
    <a:lvl8pPr marL="3200068" algn="l" defTabSz="914305" rtl="0" eaLnBrk="1" latinLnBrk="0" hangingPunct="1">
      <a:defRPr sz="1200" kern="1200">
        <a:solidFill>
          <a:schemeClr val="tx1"/>
        </a:solidFill>
        <a:latin typeface="+mn-lt"/>
        <a:ea typeface="+mn-ea"/>
        <a:cs typeface="+mn-cs"/>
      </a:defRPr>
    </a:lvl8pPr>
    <a:lvl9pPr marL="3657221" algn="l" defTabSz="91430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Text Box 1"/>
          <p:cNvSpPr txBox="1">
            <a:spLocks noChangeArrowheads="1"/>
          </p:cNvSpPr>
          <p:nvPr/>
        </p:nvSpPr>
        <p:spPr bwMode="auto">
          <a:xfrm>
            <a:off x="1133475" y="755650"/>
            <a:ext cx="4530725" cy="3722688"/>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3600">
                <a:solidFill>
                  <a:schemeClr val="bg1"/>
                </a:solidFill>
                <a:latin typeface="Arial" charset="0"/>
              </a:defRPr>
            </a:lvl1pPr>
            <a:lvl2pPr marL="742950" indent="-285750" eaLnBrk="0" hangingPunct="0">
              <a:defRPr sz="3600">
                <a:solidFill>
                  <a:schemeClr val="bg1"/>
                </a:solidFill>
                <a:latin typeface="Arial" charset="0"/>
              </a:defRPr>
            </a:lvl2pPr>
            <a:lvl3pPr marL="1143000" indent="-228600" eaLnBrk="0" hangingPunct="0">
              <a:defRPr sz="3600">
                <a:solidFill>
                  <a:schemeClr val="bg1"/>
                </a:solidFill>
                <a:latin typeface="Arial" charset="0"/>
              </a:defRPr>
            </a:lvl3pPr>
            <a:lvl4pPr marL="1600200" indent="-228600" eaLnBrk="0" hangingPunct="0">
              <a:defRPr sz="3600">
                <a:solidFill>
                  <a:schemeClr val="bg1"/>
                </a:solidFill>
                <a:latin typeface="Arial" charset="0"/>
              </a:defRPr>
            </a:lvl4pPr>
            <a:lvl5pPr marL="2057400" indent="-228600" eaLnBrk="0" hangingPunct="0">
              <a:defRPr sz="3600">
                <a:solidFill>
                  <a:schemeClr val="bg1"/>
                </a:solidFill>
                <a:latin typeface="Arial" charset="0"/>
              </a:defRPr>
            </a:lvl5pPr>
            <a:lvl6pPr marL="2514600" indent="-228600" defTabSz="447675" eaLnBrk="0" fontAlgn="base" hangingPunct="0">
              <a:spcBef>
                <a:spcPct val="0"/>
              </a:spcBef>
              <a:spcAft>
                <a:spcPct val="0"/>
              </a:spcAft>
              <a:buClr>
                <a:srgbClr val="000000"/>
              </a:buClr>
              <a:buSzPct val="100000"/>
              <a:buFont typeface="Times New Roman" pitchFamily="18" charset="0"/>
              <a:defRPr sz="3600">
                <a:solidFill>
                  <a:schemeClr val="bg1"/>
                </a:solidFill>
                <a:latin typeface="Arial" charset="0"/>
              </a:defRPr>
            </a:lvl6pPr>
            <a:lvl7pPr marL="2971800" indent="-228600" defTabSz="447675" eaLnBrk="0" fontAlgn="base" hangingPunct="0">
              <a:spcBef>
                <a:spcPct val="0"/>
              </a:spcBef>
              <a:spcAft>
                <a:spcPct val="0"/>
              </a:spcAft>
              <a:buClr>
                <a:srgbClr val="000000"/>
              </a:buClr>
              <a:buSzPct val="100000"/>
              <a:buFont typeface="Times New Roman" pitchFamily="18" charset="0"/>
              <a:defRPr sz="3600">
                <a:solidFill>
                  <a:schemeClr val="bg1"/>
                </a:solidFill>
                <a:latin typeface="Arial" charset="0"/>
              </a:defRPr>
            </a:lvl7pPr>
            <a:lvl8pPr marL="3429000" indent="-228600" defTabSz="447675" eaLnBrk="0" fontAlgn="base" hangingPunct="0">
              <a:spcBef>
                <a:spcPct val="0"/>
              </a:spcBef>
              <a:spcAft>
                <a:spcPct val="0"/>
              </a:spcAft>
              <a:buClr>
                <a:srgbClr val="000000"/>
              </a:buClr>
              <a:buSzPct val="100000"/>
              <a:buFont typeface="Times New Roman" pitchFamily="18" charset="0"/>
              <a:defRPr sz="3600">
                <a:solidFill>
                  <a:schemeClr val="bg1"/>
                </a:solidFill>
                <a:latin typeface="Arial" charset="0"/>
              </a:defRPr>
            </a:lvl8pPr>
            <a:lvl9pPr marL="3886200" indent="-228600" defTabSz="447675" eaLnBrk="0" fontAlgn="base" hangingPunct="0">
              <a:spcBef>
                <a:spcPct val="0"/>
              </a:spcBef>
              <a:spcAft>
                <a:spcPct val="0"/>
              </a:spcAft>
              <a:buClr>
                <a:srgbClr val="000000"/>
              </a:buClr>
              <a:buSzPct val="100000"/>
              <a:buFont typeface="Times New Roman" pitchFamily="18" charset="0"/>
              <a:defRPr sz="3600">
                <a:solidFill>
                  <a:schemeClr val="bg1"/>
                </a:solidFill>
                <a:latin typeface="Arial" charset="0"/>
              </a:defRPr>
            </a:lvl9pPr>
          </a:lstStyle>
          <a:p>
            <a:pPr eaLnBrk="1" hangingPunct="1"/>
            <a:endParaRPr lang="it-IT" sz="1800">
              <a:latin typeface="Calibri" pitchFamily="34" charset="0"/>
            </a:endParaRPr>
          </a:p>
        </p:txBody>
      </p:sp>
      <p:sp>
        <p:nvSpPr>
          <p:cNvPr id="53251" name="Rectangle 2"/>
          <p:cNvSpPr>
            <a:spLocks noGrp="1" noChangeArrowheads="1"/>
          </p:cNvSpPr>
          <p:nvPr>
            <p:ph type="body"/>
          </p:nvPr>
        </p:nvSpPr>
        <p:spPr>
          <a:xfrm>
            <a:off x="679450" y="4716463"/>
            <a:ext cx="5426075" cy="445452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Text Box 1"/>
          <p:cNvSpPr txBox="1">
            <a:spLocks noChangeArrowheads="1"/>
          </p:cNvSpPr>
          <p:nvPr/>
        </p:nvSpPr>
        <p:spPr bwMode="auto">
          <a:xfrm>
            <a:off x="1133475" y="755650"/>
            <a:ext cx="4530725" cy="3722688"/>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3600">
                <a:solidFill>
                  <a:schemeClr val="bg1"/>
                </a:solidFill>
                <a:latin typeface="Arial" charset="0"/>
              </a:defRPr>
            </a:lvl1pPr>
            <a:lvl2pPr marL="742950" indent="-285750" eaLnBrk="0" hangingPunct="0">
              <a:defRPr sz="3600">
                <a:solidFill>
                  <a:schemeClr val="bg1"/>
                </a:solidFill>
                <a:latin typeface="Arial" charset="0"/>
              </a:defRPr>
            </a:lvl2pPr>
            <a:lvl3pPr marL="1143000" indent="-228600" eaLnBrk="0" hangingPunct="0">
              <a:defRPr sz="3600">
                <a:solidFill>
                  <a:schemeClr val="bg1"/>
                </a:solidFill>
                <a:latin typeface="Arial" charset="0"/>
              </a:defRPr>
            </a:lvl3pPr>
            <a:lvl4pPr marL="1600200" indent="-228600" eaLnBrk="0" hangingPunct="0">
              <a:defRPr sz="3600">
                <a:solidFill>
                  <a:schemeClr val="bg1"/>
                </a:solidFill>
                <a:latin typeface="Arial" charset="0"/>
              </a:defRPr>
            </a:lvl4pPr>
            <a:lvl5pPr marL="2057400" indent="-228600" eaLnBrk="0" hangingPunct="0">
              <a:defRPr sz="3600">
                <a:solidFill>
                  <a:schemeClr val="bg1"/>
                </a:solidFill>
                <a:latin typeface="Arial" charset="0"/>
              </a:defRPr>
            </a:lvl5pPr>
            <a:lvl6pPr marL="2514600" indent="-228600" defTabSz="447675" eaLnBrk="0" fontAlgn="base" hangingPunct="0">
              <a:spcBef>
                <a:spcPct val="0"/>
              </a:spcBef>
              <a:spcAft>
                <a:spcPct val="0"/>
              </a:spcAft>
              <a:buClr>
                <a:srgbClr val="000000"/>
              </a:buClr>
              <a:buSzPct val="100000"/>
              <a:buFont typeface="Times New Roman" pitchFamily="18" charset="0"/>
              <a:defRPr sz="3600">
                <a:solidFill>
                  <a:schemeClr val="bg1"/>
                </a:solidFill>
                <a:latin typeface="Arial" charset="0"/>
              </a:defRPr>
            </a:lvl6pPr>
            <a:lvl7pPr marL="2971800" indent="-228600" defTabSz="447675" eaLnBrk="0" fontAlgn="base" hangingPunct="0">
              <a:spcBef>
                <a:spcPct val="0"/>
              </a:spcBef>
              <a:spcAft>
                <a:spcPct val="0"/>
              </a:spcAft>
              <a:buClr>
                <a:srgbClr val="000000"/>
              </a:buClr>
              <a:buSzPct val="100000"/>
              <a:buFont typeface="Times New Roman" pitchFamily="18" charset="0"/>
              <a:defRPr sz="3600">
                <a:solidFill>
                  <a:schemeClr val="bg1"/>
                </a:solidFill>
                <a:latin typeface="Arial" charset="0"/>
              </a:defRPr>
            </a:lvl7pPr>
            <a:lvl8pPr marL="3429000" indent="-228600" defTabSz="447675" eaLnBrk="0" fontAlgn="base" hangingPunct="0">
              <a:spcBef>
                <a:spcPct val="0"/>
              </a:spcBef>
              <a:spcAft>
                <a:spcPct val="0"/>
              </a:spcAft>
              <a:buClr>
                <a:srgbClr val="000000"/>
              </a:buClr>
              <a:buSzPct val="100000"/>
              <a:buFont typeface="Times New Roman" pitchFamily="18" charset="0"/>
              <a:defRPr sz="3600">
                <a:solidFill>
                  <a:schemeClr val="bg1"/>
                </a:solidFill>
                <a:latin typeface="Arial" charset="0"/>
              </a:defRPr>
            </a:lvl8pPr>
            <a:lvl9pPr marL="3886200" indent="-228600" defTabSz="447675" eaLnBrk="0" fontAlgn="base" hangingPunct="0">
              <a:spcBef>
                <a:spcPct val="0"/>
              </a:spcBef>
              <a:spcAft>
                <a:spcPct val="0"/>
              </a:spcAft>
              <a:buClr>
                <a:srgbClr val="000000"/>
              </a:buClr>
              <a:buSzPct val="100000"/>
              <a:buFont typeface="Times New Roman" pitchFamily="18" charset="0"/>
              <a:defRPr sz="3600">
                <a:solidFill>
                  <a:schemeClr val="bg1"/>
                </a:solidFill>
                <a:latin typeface="Arial" charset="0"/>
              </a:defRPr>
            </a:lvl9pPr>
          </a:lstStyle>
          <a:p>
            <a:pPr eaLnBrk="1" hangingPunct="1"/>
            <a:endParaRPr lang="it-IT" sz="1800">
              <a:latin typeface="Calibri" pitchFamily="34" charset="0"/>
            </a:endParaRPr>
          </a:p>
        </p:txBody>
      </p:sp>
      <p:sp>
        <p:nvSpPr>
          <p:cNvPr id="53251" name="Rectangle 2"/>
          <p:cNvSpPr>
            <a:spLocks noGrp="1" noChangeArrowheads="1"/>
          </p:cNvSpPr>
          <p:nvPr>
            <p:ph type="body"/>
          </p:nvPr>
        </p:nvSpPr>
        <p:spPr>
          <a:xfrm>
            <a:off x="679450" y="4716463"/>
            <a:ext cx="5426075" cy="445452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Text Box 1"/>
          <p:cNvSpPr txBox="1">
            <a:spLocks noChangeArrowheads="1"/>
          </p:cNvSpPr>
          <p:nvPr/>
        </p:nvSpPr>
        <p:spPr bwMode="auto">
          <a:xfrm>
            <a:off x="1133475" y="755650"/>
            <a:ext cx="4530725" cy="3722688"/>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3600">
                <a:solidFill>
                  <a:schemeClr val="bg1"/>
                </a:solidFill>
                <a:latin typeface="Arial" charset="0"/>
              </a:defRPr>
            </a:lvl1pPr>
            <a:lvl2pPr marL="742950" indent="-285750" eaLnBrk="0" hangingPunct="0">
              <a:defRPr sz="3600">
                <a:solidFill>
                  <a:schemeClr val="bg1"/>
                </a:solidFill>
                <a:latin typeface="Arial" charset="0"/>
              </a:defRPr>
            </a:lvl2pPr>
            <a:lvl3pPr marL="1143000" indent="-228600" eaLnBrk="0" hangingPunct="0">
              <a:defRPr sz="3600">
                <a:solidFill>
                  <a:schemeClr val="bg1"/>
                </a:solidFill>
                <a:latin typeface="Arial" charset="0"/>
              </a:defRPr>
            </a:lvl3pPr>
            <a:lvl4pPr marL="1600200" indent="-228600" eaLnBrk="0" hangingPunct="0">
              <a:defRPr sz="3600">
                <a:solidFill>
                  <a:schemeClr val="bg1"/>
                </a:solidFill>
                <a:latin typeface="Arial" charset="0"/>
              </a:defRPr>
            </a:lvl4pPr>
            <a:lvl5pPr marL="2057400" indent="-228600" eaLnBrk="0" hangingPunct="0">
              <a:defRPr sz="3600">
                <a:solidFill>
                  <a:schemeClr val="bg1"/>
                </a:solidFill>
                <a:latin typeface="Arial" charset="0"/>
              </a:defRPr>
            </a:lvl5pPr>
            <a:lvl6pPr marL="2514600" indent="-228600" defTabSz="447675" eaLnBrk="0" fontAlgn="base" hangingPunct="0">
              <a:spcBef>
                <a:spcPct val="0"/>
              </a:spcBef>
              <a:spcAft>
                <a:spcPct val="0"/>
              </a:spcAft>
              <a:buClr>
                <a:srgbClr val="000000"/>
              </a:buClr>
              <a:buSzPct val="100000"/>
              <a:buFont typeface="Times New Roman" pitchFamily="18" charset="0"/>
              <a:defRPr sz="3600">
                <a:solidFill>
                  <a:schemeClr val="bg1"/>
                </a:solidFill>
                <a:latin typeface="Arial" charset="0"/>
              </a:defRPr>
            </a:lvl6pPr>
            <a:lvl7pPr marL="2971800" indent="-228600" defTabSz="447675" eaLnBrk="0" fontAlgn="base" hangingPunct="0">
              <a:spcBef>
                <a:spcPct val="0"/>
              </a:spcBef>
              <a:spcAft>
                <a:spcPct val="0"/>
              </a:spcAft>
              <a:buClr>
                <a:srgbClr val="000000"/>
              </a:buClr>
              <a:buSzPct val="100000"/>
              <a:buFont typeface="Times New Roman" pitchFamily="18" charset="0"/>
              <a:defRPr sz="3600">
                <a:solidFill>
                  <a:schemeClr val="bg1"/>
                </a:solidFill>
                <a:latin typeface="Arial" charset="0"/>
              </a:defRPr>
            </a:lvl7pPr>
            <a:lvl8pPr marL="3429000" indent="-228600" defTabSz="447675" eaLnBrk="0" fontAlgn="base" hangingPunct="0">
              <a:spcBef>
                <a:spcPct val="0"/>
              </a:spcBef>
              <a:spcAft>
                <a:spcPct val="0"/>
              </a:spcAft>
              <a:buClr>
                <a:srgbClr val="000000"/>
              </a:buClr>
              <a:buSzPct val="100000"/>
              <a:buFont typeface="Times New Roman" pitchFamily="18" charset="0"/>
              <a:defRPr sz="3600">
                <a:solidFill>
                  <a:schemeClr val="bg1"/>
                </a:solidFill>
                <a:latin typeface="Arial" charset="0"/>
              </a:defRPr>
            </a:lvl8pPr>
            <a:lvl9pPr marL="3886200" indent="-228600" defTabSz="447675" eaLnBrk="0" fontAlgn="base" hangingPunct="0">
              <a:spcBef>
                <a:spcPct val="0"/>
              </a:spcBef>
              <a:spcAft>
                <a:spcPct val="0"/>
              </a:spcAft>
              <a:buClr>
                <a:srgbClr val="000000"/>
              </a:buClr>
              <a:buSzPct val="100000"/>
              <a:buFont typeface="Times New Roman" pitchFamily="18" charset="0"/>
              <a:defRPr sz="3600">
                <a:solidFill>
                  <a:schemeClr val="bg1"/>
                </a:solidFill>
                <a:latin typeface="Arial" charset="0"/>
              </a:defRPr>
            </a:lvl9pPr>
          </a:lstStyle>
          <a:p>
            <a:pPr eaLnBrk="1" hangingPunct="1"/>
            <a:endParaRPr lang="it-IT" sz="1800">
              <a:latin typeface="Calibri" pitchFamily="34" charset="0"/>
            </a:endParaRPr>
          </a:p>
        </p:txBody>
      </p:sp>
      <p:sp>
        <p:nvSpPr>
          <p:cNvPr id="53251" name="Rectangle 2"/>
          <p:cNvSpPr>
            <a:spLocks noGrp="1" noChangeArrowheads="1"/>
          </p:cNvSpPr>
          <p:nvPr>
            <p:ph type="body"/>
          </p:nvPr>
        </p:nvSpPr>
        <p:spPr>
          <a:xfrm>
            <a:off x="679450" y="4716463"/>
            <a:ext cx="5426075" cy="4454525"/>
          </a:xfrm>
          <a:noFill/>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10"/>
          <p:cNvSpPr>
            <a:spLocks noGrp="1" noChangeArrowheads="1"/>
          </p:cNvSpPr>
          <p:nvPr>
            <p:ph type="sldNum" sz="quarter" idx="4294967295"/>
          </p:nvPr>
        </p:nvSpPr>
        <p:spPr bwMode="auto">
          <a:xfrm>
            <a:off x="3849688" y="9429750"/>
            <a:ext cx="2946400" cy="49688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defTabSz="450850" eaLnBrk="0" hangingPunct="0">
              <a:tabLst>
                <a:tab pos="0" algn="l"/>
                <a:tab pos="449263" algn="l"/>
                <a:tab pos="900113" algn="l"/>
                <a:tab pos="1350963" algn="l"/>
                <a:tab pos="1801813" algn="l"/>
                <a:tab pos="2252663" algn="l"/>
                <a:tab pos="2701925" algn="l"/>
                <a:tab pos="3152775" algn="l"/>
                <a:tab pos="3603625" algn="l"/>
                <a:tab pos="4054475" algn="l"/>
                <a:tab pos="4505325" algn="l"/>
                <a:tab pos="4956175" algn="l"/>
                <a:tab pos="5407025" algn="l"/>
                <a:tab pos="5857875" algn="l"/>
                <a:tab pos="6308725" algn="l"/>
                <a:tab pos="6759575" algn="l"/>
                <a:tab pos="7208838" algn="l"/>
                <a:tab pos="7659688" algn="l"/>
                <a:tab pos="8110538" algn="l"/>
                <a:tab pos="8561388" algn="l"/>
                <a:tab pos="9012238" algn="l"/>
              </a:tabLst>
              <a:defRPr sz="3600">
                <a:solidFill>
                  <a:schemeClr val="bg1"/>
                </a:solidFill>
                <a:latin typeface="Arial" charset="0"/>
              </a:defRPr>
            </a:lvl1pPr>
            <a:lvl2pPr marL="742950" indent="-285750" defTabSz="450850" eaLnBrk="0" hangingPunct="0">
              <a:tabLst>
                <a:tab pos="0" algn="l"/>
                <a:tab pos="449263" algn="l"/>
                <a:tab pos="900113" algn="l"/>
                <a:tab pos="1350963" algn="l"/>
                <a:tab pos="1801813" algn="l"/>
                <a:tab pos="2252663" algn="l"/>
                <a:tab pos="2701925" algn="l"/>
                <a:tab pos="3152775" algn="l"/>
                <a:tab pos="3603625" algn="l"/>
                <a:tab pos="4054475" algn="l"/>
                <a:tab pos="4505325" algn="l"/>
                <a:tab pos="4956175" algn="l"/>
                <a:tab pos="5407025" algn="l"/>
                <a:tab pos="5857875" algn="l"/>
                <a:tab pos="6308725" algn="l"/>
                <a:tab pos="6759575" algn="l"/>
                <a:tab pos="7208838" algn="l"/>
                <a:tab pos="7659688" algn="l"/>
                <a:tab pos="8110538" algn="l"/>
                <a:tab pos="8561388" algn="l"/>
                <a:tab pos="9012238" algn="l"/>
              </a:tabLst>
              <a:defRPr sz="3600">
                <a:solidFill>
                  <a:schemeClr val="bg1"/>
                </a:solidFill>
                <a:latin typeface="Arial" charset="0"/>
              </a:defRPr>
            </a:lvl2pPr>
            <a:lvl3pPr marL="1143000" indent="-228600" defTabSz="450850" eaLnBrk="0" hangingPunct="0">
              <a:tabLst>
                <a:tab pos="0" algn="l"/>
                <a:tab pos="449263" algn="l"/>
                <a:tab pos="900113" algn="l"/>
                <a:tab pos="1350963" algn="l"/>
                <a:tab pos="1801813" algn="l"/>
                <a:tab pos="2252663" algn="l"/>
                <a:tab pos="2701925" algn="l"/>
                <a:tab pos="3152775" algn="l"/>
                <a:tab pos="3603625" algn="l"/>
                <a:tab pos="4054475" algn="l"/>
                <a:tab pos="4505325" algn="l"/>
                <a:tab pos="4956175" algn="l"/>
                <a:tab pos="5407025" algn="l"/>
                <a:tab pos="5857875" algn="l"/>
                <a:tab pos="6308725" algn="l"/>
                <a:tab pos="6759575" algn="l"/>
                <a:tab pos="7208838" algn="l"/>
                <a:tab pos="7659688" algn="l"/>
                <a:tab pos="8110538" algn="l"/>
                <a:tab pos="8561388" algn="l"/>
                <a:tab pos="9012238" algn="l"/>
              </a:tabLst>
              <a:defRPr sz="3600">
                <a:solidFill>
                  <a:schemeClr val="bg1"/>
                </a:solidFill>
                <a:latin typeface="Arial" charset="0"/>
              </a:defRPr>
            </a:lvl3pPr>
            <a:lvl4pPr marL="1600200" indent="-228600" defTabSz="450850" eaLnBrk="0" hangingPunct="0">
              <a:tabLst>
                <a:tab pos="0" algn="l"/>
                <a:tab pos="449263" algn="l"/>
                <a:tab pos="900113" algn="l"/>
                <a:tab pos="1350963" algn="l"/>
                <a:tab pos="1801813" algn="l"/>
                <a:tab pos="2252663" algn="l"/>
                <a:tab pos="2701925" algn="l"/>
                <a:tab pos="3152775" algn="l"/>
                <a:tab pos="3603625" algn="l"/>
                <a:tab pos="4054475" algn="l"/>
                <a:tab pos="4505325" algn="l"/>
                <a:tab pos="4956175" algn="l"/>
                <a:tab pos="5407025" algn="l"/>
                <a:tab pos="5857875" algn="l"/>
                <a:tab pos="6308725" algn="l"/>
                <a:tab pos="6759575" algn="l"/>
                <a:tab pos="7208838" algn="l"/>
                <a:tab pos="7659688" algn="l"/>
                <a:tab pos="8110538" algn="l"/>
                <a:tab pos="8561388" algn="l"/>
                <a:tab pos="9012238" algn="l"/>
              </a:tabLst>
              <a:defRPr sz="3600">
                <a:solidFill>
                  <a:schemeClr val="bg1"/>
                </a:solidFill>
                <a:latin typeface="Arial" charset="0"/>
              </a:defRPr>
            </a:lvl4pPr>
            <a:lvl5pPr marL="2057400" indent="-228600" defTabSz="450850" eaLnBrk="0" hangingPunct="0">
              <a:tabLst>
                <a:tab pos="0" algn="l"/>
                <a:tab pos="449263" algn="l"/>
                <a:tab pos="900113" algn="l"/>
                <a:tab pos="1350963" algn="l"/>
                <a:tab pos="1801813" algn="l"/>
                <a:tab pos="2252663" algn="l"/>
                <a:tab pos="2701925" algn="l"/>
                <a:tab pos="3152775" algn="l"/>
                <a:tab pos="3603625" algn="l"/>
                <a:tab pos="4054475" algn="l"/>
                <a:tab pos="4505325" algn="l"/>
                <a:tab pos="4956175" algn="l"/>
                <a:tab pos="5407025" algn="l"/>
                <a:tab pos="5857875" algn="l"/>
                <a:tab pos="6308725" algn="l"/>
                <a:tab pos="6759575" algn="l"/>
                <a:tab pos="7208838" algn="l"/>
                <a:tab pos="7659688" algn="l"/>
                <a:tab pos="8110538" algn="l"/>
                <a:tab pos="8561388" algn="l"/>
                <a:tab pos="9012238" algn="l"/>
              </a:tabLst>
              <a:defRPr sz="3600">
                <a:solidFill>
                  <a:schemeClr val="bg1"/>
                </a:solidFill>
                <a:latin typeface="Arial" charset="0"/>
              </a:defRPr>
            </a:lvl5pPr>
            <a:lvl6pPr marL="2514600" indent="-228600" defTabSz="450850" eaLnBrk="0" fontAlgn="base" hangingPunct="0">
              <a:spcBef>
                <a:spcPct val="0"/>
              </a:spcBef>
              <a:spcAft>
                <a:spcPct val="0"/>
              </a:spcAft>
              <a:buClr>
                <a:srgbClr val="000000"/>
              </a:buClr>
              <a:buSzPct val="100000"/>
              <a:buFont typeface="Times New Roman" pitchFamily="18" charset="0"/>
              <a:tabLst>
                <a:tab pos="0" algn="l"/>
                <a:tab pos="449263" algn="l"/>
                <a:tab pos="900113" algn="l"/>
                <a:tab pos="1350963" algn="l"/>
                <a:tab pos="1801813" algn="l"/>
                <a:tab pos="2252663" algn="l"/>
                <a:tab pos="2701925" algn="l"/>
                <a:tab pos="3152775" algn="l"/>
                <a:tab pos="3603625" algn="l"/>
                <a:tab pos="4054475" algn="l"/>
                <a:tab pos="4505325" algn="l"/>
                <a:tab pos="4956175" algn="l"/>
                <a:tab pos="5407025" algn="l"/>
                <a:tab pos="5857875" algn="l"/>
                <a:tab pos="6308725" algn="l"/>
                <a:tab pos="6759575" algn="l"/>
                <a:tab pos="7208838" algn="l"/>
                <a:tab pos="7659688" algn="l"/>
                <a:tab pos="8110538" algn="l"/>
                <a:tab pos="8561388" algn="l"/>
                <a:tab pos="9012238" algn="l"/>
              </a:tabLst>
              <a:defRPr sz="3600">
                <a:solidFill>
                  <a:schemeClr val="bg1"/>
                </a:solidFill>
                <a:latin typeface="Arial" charset="0"/>
              </a:defRPr>
            </a:lvl6pPr>
            <a:lvl7pPr marL="2971800" indent="-228600" defTabSz="450850" eaLnBrk="0" fontAlgn="base" hangingPunct="0">
              <a:spcBef>
                <a:spcPct val="0"/>
              </a:spcBef>
              <a:spcAft>
                <a:spcPct val="0"/>
              </a:spcAft>
              <a:buClr>
                <a:srgbClr val="000000"/>
              </a:buClr>
              <a:buSzPct val="100000"/>
              <a:buFont typeface="Times New Roman" pitchFamily="18" charset="0"/>
              <a:tabLst>
                <a:tab pos="0" algn="l"/>
                <a:tab pos="449263" algn="l"/>
                <a:tab pos="900113" algn="l"/>
                <a:tab pos="1350963" algn="l"/>
                <a:tab pos="1801813" algn="l"/>
                <a:tab pos="2252663" algn="l"/>
                <a:tab pos="2701925" algn="l"/>
                <a:tab pos="3152775" algn="l"/>
                <a:tab pos="3603625" algn="l"/>
                <a:tab pos="4054475" algn="l"/>
                <a:tab pos="4505325" algn="l"/>
                <a:tab pos="4956175" algn="l"/>
                <a:tab pos="5407025" algn="l"/>
                <a:tab pos="5857875" algn="l"/>
                <a:tab pos="6308725" algn="l"/>
                <a:tab pos="6759575" algn="l"/>
                <a:tab pos="7208838" algn="l"/>
                <a:tab pos="7659688" algn="l"/>
                <a:tab pos="8110538" algn="l"/>
                <a:tab pos="8561388" algn="l"/>
                <a:tab pos="9012238" algn="l"/>
              </a:tabLst>
              <a:defRPr sz="3600">
                <a:solidFill>
                  <a:schemeClr val="bg1"/>
                </a:solidFill>
                <a:latin typeface="Arial" charset="0"/>
              </a:defRPr>
            </a:lvl7pPr>
            <a:lvl8pPr marL="3429000" indent="-228600" defTabSz="450850" eaLnBrk="0" fontAlgn="base" hangingPunct="0">
              <a:spcBef>
                <a:spcPct val="0"/>
              </a:spcBef>
              <a:spcAft>
                <a:spcPct val="0"/>
              </a:spcAft>
              <a:buClr>
                <a:srgbClr val="000000"/>
              </a:buClr>
              <a:buSzPct val="100000"/>
              <a:buFont typeface="Times New Roman" pitchFamily="18" charset="0"/>
              <a:tabLst>
                <a:tab pos="0" algn="l"/>
                <a:tab pos="449263" algn="l"/>
                <a:tab pos="900113" algn="l"/>
                <a:tab pos="1350963" algn="l"/>
                <a:tab pos="1801813" algn="l"/>
                <a:tab pos="2252663" algn="l"/>
                <a:tab pos="2701925" algn="l"/>
                <a:tab pos="3152775" algn="l"/>
                <a:tab pos="3603625" algn="l"/>
                <a:tab pos="4054475" algn="l"/>
                <a:tab pos="4505325" algn="l"/>
                <a:tab pos="4956175" algn="l"/>
                <a:tab pos="5407025" algn="l"/>
                <a:tab pos="5857875" algn="l"/>
                <a:tab pos="6308725" algn="l"/>
                <a:tab pos="6759575" algn="l"/>
                <a:tab pos="7208838" algn="l"/>
                <a:tab pos="7659688" algn="l"/>
                <a:tab pos="8110538" algn="l"/>
                <a:tab pos="8561388" algn="l"/>
                <a:tab pos="9012238" algn="l"/>
              </a:tabLst>
              <a:defRPr sz="3600">
                <a:solidFill>
                  <a:schemeClr val="bg1"/>
                </a:solidFill>
                <a:latin typeface="Arial" charset="0"/>
              </a:defRPr>
            </a:lvl8pPr>
            <a:lvl9pPr marL="3886200" indent="-228600" defTabSz="450850" eaLnBrk="0" fontAlgn="base" hangingPunct="0">
              <a:spcBef>
                <a:spcPct val="0"/>
              </a:spcBef>
              <a:spcAft>
                <a:spcPct val="0"/>
              </a:spcAft>
              <a:buClr>
                <a:srgbClr val="000000"/>
              </a:buClr>
              <a:buSzPct val="100000"/>
              <a:buFont typeface="Times New Roman" pitchFamily="18" charset="0"/>
              <a:tabLst>
                <a:tab pos="0" algn="l"/>
                <a:tab pos="449263" algn="l"/>
                <a:tab pos="900113" algn="l"/>
                <a:tab pos="1350963" algn="l"/>
                <a:tab pos="1801813" algn="l"/>
                <a:tab pos="2252663" algn="l"/>
                <a:tab pos="2701925" algn="l"/>
                <a:tab pos="3152775" algn="l"/>
                <a:tab pos="3603625" algn="l"/>
                <a:tab pos="4054475" algn="l"/>
                <a:tab pos="4505325" algn="l"/>
                <a:tab pos="4956175" algn="l"/>
                <a:tab pos="5407025" algn="l"/>
                <a:tab pos="5857875" algn="l"/>
                <a:tab pos="6308725" algn="l"/>
                <a:tab pos="6759575" algn="l"/>
                <a:tab pos="7208838" algn="l"/>
                <a:tab pos="7659688" algn="l"/>
                <a:tab pos="8110538" algn="l"/>
                <a:tab pos="8561388" algn="l"/>
                <a:tab pos="9012238" algn="l"/>
              </a:tabLst>
              <a:defRPr sz="3600">
                <a:solidFill>
                  <a:schemeClr val="bg1"/>
                </a:solidFill>
                <a:latin typeface="Arial" charset="0"/>
              </a:defRPr>
            </a:lvl9pPr>
          </a:lstStyle>
          <a:p>
            <a:pPr eaLnBrk="1" hangingPunct="1"/>
            <a:fld id="{960ABC08-AACA-4C85-B993-05B4B73996DA}" type="slidenum">
              <a:rPr lang="fr-FR" sz="1200">
                <a:solidFill>
                  <a:srgbClr val="000000"/>
                </a:solidFill>
              </a:rPr>
              <a:pPr eaLnBrk="1" hangingPunct="1"/>
              <a:t>4</a:t>
            </a:fld>
            <a:endParaRPr lang="fr-FR" sz="1200">
              <a:solidFill>
                <a:srgbClr val="000000"/>
              </a:solidFill>
            </a:endParaRPr>
          </a:p>
        </p:txBody>
      </p:sp>
      <p:sp>
        <p:nvSpPr>
          <p:cNvPr id="55299" name="Rectangle 2"/>
          <p:cNvSpPr>
            <a:spLocks noGrp="1" noRot="1" noChangeAspect="1" noChangeArrowheads="1" noTextEdit="1"/>
          </p:cNvSpPr>
          <p:nvPr>
            <p:ph type="sldImg"/>
          </p:nvPr>
        </p:nvSpPr>
        <p:spPr>
          <a:xfrm>
            <a:off x="920750" y="744538"/>
            <a:ext cx="4962525" cy="3722687"/>
          </a:xfrm>
        </p:spPr>
      </p:sp>
      <p:sp>
        <p:nvSpPr>
          <p:cNvPr id="55300" name="Rectangle 3"/>
          <p:cNvSpPr>
            <a:spLocks noGrp="1" noChangeArrowheads="1"/>
          </p:cNvSpPr>
          <p:nvPr>
            <p:ph type="body" idx="1"/>
          </p:nvPr>
        </p:nvSpPr>
        <p:spPr>
          <a:xfrm>
            <a:off x="679450" y="4714875"/>
            <a:ext cx="5438775" cy="4468813"/>
          </a:xfrm>
          <a:noFill/>
        </p:spPr>
        <p:txBody>
          <a:bodyPr/>
          <a:lstStyle/>
          <a:p>
            <a:endParaRPr lang="fr-B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755650" y="2347913"/>
            <a:ext cx="8569325" cy="1620837"/>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512888" y="4283075"/>
            <a:ext cx="7056438" cy="1931987"/>
          </a:xfrm>
        </p:spPr>
        <p:txBody>
          <a:bodyPr/>
          <a:lstStyle>
            <a:lvl1pPr marL="0" indent="0" algn="ctr">
              <a:buNone/>
              <a:defRPr/>
            </a:lvl1pPr>
            <a:lvl2pPr marL="457152" indent="0" algn="ctr">
              <a:buNone/>
              <a:defRPr/>
            </a:lvl2pPr>
            <a:lvl3pPr marL="914305" indent="0" algn="ctr">
              <a:buNone/>
              <a:defRPr/>
            </a:lvl3pPr>
            <a:lvl4pPr marL="1371457" indent="0" algn="ctr">
              <a:buNone/>
              <a:defRPr/>
            </a:lvl4pPr>
            <a:lvl5pPr marL="1828610" indent="0" algn="ctr">
              <a:buNone/>
              <a:defRPr/>
            </a:lvl5pPr>
            <a:lvl6pPr marL="2285763" indent="0" algn="ctr">
              <a:buNone/>
              <a:defRPr/>
            </a:lvl6pPr>
            <a:lvl7pPr marL="2742916" indent="0" algn="ctr">
              <a:buNone/>
              <a:defRPr/>
            </a:lvl7pPr>
            <a:lvl8pPr marL="3200068" indent="0" algn="ctr">
              <a:buNone/>
              <a:defRPr/>
            </a:lvl8pPr>
            <a:lvl9pPr marL="3657221" indent="0" algn="ctr">
              <a:buNone/>
              <a:defRPr/>
            </a:lvl9pPr>
          </a:lstStyle>
          <a:p>
            <a:r>
              <a:rPr lang="it-IT" smtClean="0"/>
              <a:t>Fare clic per modificare lo stile del sottotitolo dello schema</a:t>
            </a:r>
            <a:endParaRPr lang="it-IT"/>
          </a:p>
        </p:txBody>
      </p:sp>
      <p:sp>
        <p:nvSpPr>
          <p:cNvPr id="4" name="Rectangle 3"/>
          <p:cNvSpPr>
            <a:spLocks noGrp="1" noChangeArrowheads="1"/>
          </p:cNvSpPr>
          <p:nvPr>
            <p:ph type="dt" idx="10"/>
          </p:nvPr>
        </p:nvSpPr>
        <p:spPr>
          <a:ln/>
        </p:spPr>
        <p:txBody>
          <a:bodyPr/>
          <a:lstStyle>
            <a:lvl1pPr>
              <a:defRPr/>
            </a:lvl1pPr>
          </a:lstStyle>
          <a:p>
            <a:pPr>
              <a:defRPr/>
            </a:pPr>
            <a:endParaRPr lang="fr-FR"/>
          </a:p>
        </p:txBody>
      </p:sp>
      <p:sp>
        <p:nvSpPr>
          <p:cNvPr id="5" name="Rectangle 5"/>
          <p:cNvSpPr>
            <a:spLocks noGrp="1" noChangeArrowheads="1"/>
          </p:cNvSpPr>
          <p:nvPr>
            <p:ph type="sldNum" idx="11"/>
          </p:nvPr>
        </p:nvSpPr>
        <p:spPr>
          <a:ln/>
        </p:spPr>
        <p:txBody>
          <a:bodyPr/>
          <a:lstStyle>
            <a:lvl1pPr>
              <a:defRPr/>
            </a:lvl1pPr>
          </a:lstStyle>
          <a:p>
            <a:pPr>
              <a:defRPr/>
            </a:pPr>
            <a:fld id="{7AB25710-18E6-4328-9454-53C799B0DAE4}" type="slidenum">
              <a:rPr lang="fr-CA"/>
              <a:pPr>
                <a:defRPr/>
              </a:pPr>
              <a:t>‹N›</a:t>
            </a:fld>
            <a:endParaRPr lang="fr-CA"/>
          </a:p>
        </p:txBody>
      </p:sp>
    </p:spTree>
    <p:extLst>
      <p:ext uri="{BB962C8B-B14F-4D97-AF65-F5344CB8AC3E}">
        <p14:creationId xmlns:p14="http://schemas.microsoft.com/office/powerpoint/2010/main" val="806057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3"/>
          <p:cNvSpPr>
            <a:spLocks noGrp="1" noChangeArrowheads="1"/>
          </p:cNvSpPr>
          <p:nvPr>
            <p:ph type="dt" idx="10"/>
          </p:nvPr>
        </p:nvSpPr>
        <p:spPr>
          <a:ln/>
        </p:spPr>
        <p:txBody>
          <a:bodyPr/>
          <a:lstStyle>
            <a:lvl1pPr>
              <a:defRPr/>
            </a:lvl1pPr>
          </a:lstStyle>
          <a:p>
            <a:pPr>
              <a:defRPr/>
            </a:pPr>
            <a:endParaRPr lang="fr-FR"/>
          </a:p>
        </p:txBody>
      </p:sp>
      <p:sp>
        <p:nvSpPr>
          <p:cNvPr id="5" name="Rectangle 5"/>
          <p:cNvSpPr>
            <a:spLocks noGrp="1" noChangeArrowheads="1"/>
          </p:cNvSpPr>
          <p:nvPr>
            <p:ph type="sldNum" idx="11"/>
          </p:nvPr>
        </p:nvSpPr>
        <p:spPr>
          <a:ln/>
        </p:spPr>
        <p:txBody>
          <a:bodyPr/>
          <a:lstStyle>
            <a:lvl1pPr>
              <a:defRPr/>
            </a:lvl1pPr>
          </a:lstStyle>
          <a:p>
            <a:pPr>
              <a:defRPr/>
            </a:pPr>
            <a:fld id="{64F7E95C-B198-4318-8B77-6409C4014ADF}" type="slidenum">
              <a:rPr lang="fr-CA"/>
              <a:pPr>
                <a:defRPr/>
              </a:pPr>
              <a:t>‹N›</a:t>
            </a:fld>
            <a:endParaRPr lang="fr-CA"/>
          </a:p>
        </p:txBody>
      </p:sp>
    </p:spTree>
    <p:extLst>
      <p:ext uri="{BB962C8B-B14F-4D97-AF65-F5344CB8AC3E}">
        <p14:creationId xmlns:p14="http://schemas.microsoft.com/office/powerpoint/2010/main" val="28765778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7296150" y="141288"/>
            <a:ext cx="2263775" cy="6597650"/>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503237" y="141288"/>
            <a:ext cx="6640513" cy="659765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3"/>
          <p:cNvSpPr>
            <a:spLocks noGrp="1" noChangeArrowheads="1"/>
          </p:cNvSpPr>
          <p:nvPr>
            <p:ph type="dt" idx="10"/>
          </p:nvPr>
        </p:nvSpPr>
        <p:spPr>
          <a:ln/>
        </p:spPr>
        <p:txBody>
          <a:bodyPr/>
          <a:lstStyle>
            <a:lvl1pPr>
              <a:defRPr/>
            </a:lvl1pPr>
          </a:lstStyle>
          <a:p>
            <a:pPr>
              <a:defRPr/>
            </a:pPr>
            <a:endParaRPr lang="fr-FR"/>
          </a:p>
        </p:txBody>
      </p:sp>
      <p:sp>
        <p:nvSpPr>
          <p:cNvPr id="5" name="Rectangle 5"/>
          <p:cNvSpPr>
            <a:spLocks noGrp="1" noChangeArrowheads="1"/>
          </p:cNvSpPr>
          <p:nvPr>
            <p:ph type="sldNum" idx="11"/>
          </p:nvPr>
        </p:nvSpPr>
        <p:spPr>
          <a:ln/>
        </p:spPr>
        <p:txBody>
          <a:bodyPr/>
          <a:lstStyle>
            <a:lvl1pPr>
              <a:defRPr/>
            </a:lvl1pPr>
          </a:lstStyle>
          <a:p>
            <a:pPr>
              <a:defRPr/>
            </a:pPr>
            <a:fld id="{D6C394C0-E879-41A2-B32F-070C24226D04}" type="slidenum">
              <a:rPr lang="fr-CA"/>
              <a:pPr>
                <a:defRPr/>
              </a:pPr>
              <a:t>‹N›</a:t>
            </a:fld>
            <a:endParaRPr lang="fr-CA"/>
          </a:p>
        </p:txBody>
      </p:sp>
    </p:spTree>
    <p:extLst>
      <p:ext uri="{BB962C8B-B14F-4D97-AF65-F5344CB8AC3E}">
        <p14:creationId xmlns:p14="http://schemas.microsoft.com/office/powerpoint/2010/main" val="36732356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504825" y="141288"/>
            <a:ext cx="9053513" cy="659765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3" name="Rectangle 3"/>
          <p:cNvSpPr>
            <a:spLocks noGrp="1" noChangeArrowheads="1"/>
          </p:cNvSpPr>
          <p:nvPr>
            <p:ph type="dt" idx="10"/>
          </p:nvPr>
        </p:nvSpPr>
        <p:spPr>
          <a:ln/>
        </p:spPr>
        <p:txBody>
          <a:bodyPr/>
          <a:lstStyle>
            <a:lvl1pPr>
              <a:defRPr/>
            </a:lvl1pPr>
          </a:lstStyle>
          <a:p>
            <a:pPr>
              <a:defRPr/>
            </a:pPr>
            <a:endParaRPr lang="fr-FR"/>
          </a:p>
        </p:txBody>
      </p:sp>
      <p:sp>
        <p:nvSpPr>
          <p:cNvPr id="4" name="Rectangle 5"/>
          <p:cNvSpPr>
            <a:spLocks noGrp="1" noChangeArrowheads="1"/>
          </p:cNvSpPr>
          <p:nvPr>
            <p:ph type="sldNum" idx="11"/>
          </p:nvPr>
        </p:nvSpPr>
        <p:spPr>
          <a:ln/>
        </p:spPr>
        <p:txBody>
          <a:bodyPr/>
          <a:lstStyle>
            <a:lvl1pPr>
              <a:defRPr/>
            </a:lvl1pPr>
          </a:lstStyle>
          <a:p>
            <a:pPr>
              <a:defRPr/>
            </a:pPr>
            <a:fld id="{1BFEE96A-A972-4923-8D8B-B98AD51EEAF5}" type="slidenum">
              <a:rPr lang="fr-CA"/>
              <a:pPr>
                <a:defRPr/>
              </a:pPr>
              <a:t>‹N›</a:t>
            </a:fld>
            <a:endParaRPr lang="fr-CA"/>
          </a:p>
        </p:txBody>
      </p:sp>
    </p:spTree>
    <p:extLst>
      <p:ext uri="{BB962C8B-B14F-4D97-AF65-F5344CB8AC3E}">
        <p14:creationId xmlns:p14="http://schemas.microsoft.com/office/powerpoint/2010/main" val="3180797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756047" y="2348400"/>
            <a:ext cx="8568531" cy="1620430"/>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512094" y="4283816"/>
            <a:ext cx="7056438" cy="1931917"/>
          </a:xfrm>
        </p:spPr>
        <p:txBody>
          <a:bodyPr/>
          <a:lstStyle>
            <a:lvl1pPr marL="0" indent="0" algn="ctr">
              <a:buNone/>
              <a:defRPr/>
            </a:lvl1pPr>
            <a:lvl2pPr marL="503972" indent="0" algn="ctr">
              <a:buNone/>
              <a:defRPr/>
            </a:lvl2pPr>
            <a:lvl3pPr marL="1007943" indent="0" algn="ctr">
              <a:buNone/>
              <a:defRPr/>
            </a:lvl3pPr>
            <a:lvl4pPr marL="1511915" indent="0" algn="ctr">
              <a:buNone/>
              <a:defRPr/>
            </a:lvl4pPr>
            <a:lvl5pPr marL="2015886" indent="0" algn="ctr">
              <a:buNone/>
              <a:defRPr/>
            </a:lvl5pPr>
            <a:lvl6pPr marL="2519858" indent="0" algn="ctr">
              <a:buNone/>
              <a:defRPr/>
            </a:lvl6pPr>
            <a:lvl7pPr marL="3023829" indent="0" algn="ctr">
              <a:buNone/>
              <a:defRPr/>
            </a:lvl7pPr>
            <a:lvl8pPr marL="3527801" indent="0" algn="ctr">
              <a:buNone/>
              <a:defRPr/>
            </a:lvl8pPr>
            <a:lvl9pPr marL="4031772" indent="0" algn="ctr">
              <a:buNone/>
              <a:defRPr/>
            </a:lvl9pPr>
          </a:lstStyle>
          <a:p>
            <a:r>
              <a:rPr lang="it-IT" smtClean="0"/>
              <a:t>Fare clic per modificare lo stile del sottotitolo dello schema</a:t>
            </a:r>
            <a:endParaRPr lang="it-IT"/>
          </a:p>
        </p:txBody>
      </p:sp>
      <p:sp>
        <p:nvSpPr>
          <p:cNvPr id="4" name="Segnaposto data 3"/>
          <p:cNvSpPr>
            <a:spLocks noGrp="1"/>
          </p:cNvSpPr>
          <p:nvPr>
            <p:ph type="dt" idx="10"/>
          </p:nvPr>
        </p:nvSpPr>
        <p:spPr/>
        <p:txBody>
          <a:bodyPr/>
          <a:lstStyle>
            <a:lvl1pPr defTabSz="449216">
              <a:defRPr/>
            </a:lvl1pPr>
          </a:lstStyle>
          <a:p>
            <a:pPr>
              <a:defRPr/>
            </a:pPr>
            <a:endParaRPr lang="fr-FR"/>
          </a:p>
        </p:txBody>
      </p:sp>
      <p:sp>
        <p:nvSpPr>
          <p:cNvPr id="5" name="Segnaposto numero diapositiva 4"/>
          <p:cNvSpPr>
            <a:spLocks noGrp="1"/>
          </p:cNvSpPr>
          <p:nvPr>
            <p:ph type="sldNum" idx="11"/>
          </p:nvPr>
        </p:nvSpPr>
        <p:spPr/>
        <p:txBody>
          <a:bodyPr/>
          <a:lstStyle>
            <a:lvl1pPr defTabSz="449216">
              <a:defRPr/>
            </a:lvl1pPr>
          </a:lstStyle>
          <a:p>
            <a:pPr>
              <a:defRPr/>
            </a:pPr>
            <a:fld id="{643CF244-11AF-419C-A857-F7E3C4CB6051}" type="slidenum">
              <a:rPr lang="fr-CA"/>
              <a:pPr>
                <a:defRPr/>
              </a:pPr>
              <a:t>‹N›</a:t>
            </a:fld>
            <a:endParaRPr lang="fr-CA"/>
          </a:p>
        </p:txBody>
      </p:sp>
    </p:spTree>
    <p:extLst>
      <p:ext uri="{BB962C8B-B14F-4D97-AF65-F5344CB8AC3E}">
        <p14:creationId xmlns:p14="http://schemas.microsoft.com/office/powerpoint/2010/main" val="23041158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idx="10"/>
          </p:nvPr>
        </p:nvSpPr>
        <p:spPr/>
        <p:txBody>
          <a:bodyPr/>
          <a:lstStyle>
            <a:lvl1pPr defTabSz="449216">
              <a:defRPr/>
            </a:lvl1pPr>
          </a:lstStyle>
          <a:p>
            <a:pPr>
              <a:defRPr/>
            </a:pPr>
            <a:endParaRPr lang="fr-FR"/>
          </a:p>
        </p:txBody>
      </p:sp>
      <p:sp>
        <p:nvSpPr>
          <p:cNvPr id="5" name="Segnaposto numero diapositiva 4"/>
          <p:cNvSpPr>
            <a:spLocks noGrp="1"/>
          </p:cNvSpPr>
          <p:nvPr>
            <p:ph type="sldNum" idx="11"/>
          </p:nvPr>
        </p:nvSpPr>
        <p:spPr/>
        <p:txBody>
          <a:bodyPr/>
          <a:lstStyle>
            <a:lvl1pPr defTabSz="449216">
              <a:defRPr/>
            </a:lvl1pPr>
          </a:lstStyle>
          <a:p>
            <a:pPr>
              <a:defRPr/>
            </a:pPr>
            <a:fld id="{89CB5C2A-1865-426D-A266-EA1F9429D843}" type="slidenum">
              <a:rPr lang="fr-CA"/>
              <a:pPr>
                <a:defRPr/>
              </a:pPr>
              <a:t>‹N›</a:t>
            </a:fld>
            <a:endParaRPr lang="fr-CA"/>
          </a:p>
        </p:txBody>
      </p:sp>
    </p:spTree>
    <p:extLst>
      <p:ext uri="{BB962C8B-B14F-4D97-AF65-F5344CB8AC3E}">
        <p14:creationId xmlns:p14="http://schemas.microsoft.com/office/powerpoint/2010/main" val="19795537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96300" y="4857792"/>
            <a:ext cx="8568531" cy="1501435"/>
          </a:xfrm>
        </p:spPr>
        <p:txBody>
          <a:bodyPr anchor="t"/>
          <a:lstStyle>
            <a:lvl1pPr algn="l">
              <a:defRPr sz="44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96300" y="3204114"/>
            <a:ext cx="8568531" cy="1653678"/>
          </a:xfrm>
        </p:spPr>
        <p:txBody>
          <a:bodyPr anchor="b"/>
          <a:lstStyle>
            <a:lvl1pPr marL="0" indent="0">
              <a:buNone/>
              <a:defRPr sz="2200"/>
            </a:lvl1pPr>
            <a:lvl2pPr marL="503972" indent="0">
              <a:buNone/>
              <a:defRPr sz="2000"/>
            </a:lvl2pPr>
            <a:lvl3pPr marL="1007943" indent="0">
              <a:buNone/>
              <a:defRPr sz="1800"/>
            </a:lvl3pPr>
            <a:lvl4pPr marL="1511915" indent="0">
              <a:buNone/>
              <a:defRPr sz="1500"/>
            </a:lvl4pPr>
            <a:lvl5pPr marL="2015886" indent="0">
              <a:buNone/>
              <a:defRPr sz="1500"/>
            </a:lvl5pPr>
            <a:lvl6pPr marL="2519858" indent="0">
              <a:buNone/>
              <a:defRPr sz="1500"/>
            </a:lvl6pPr>
            <a:lvl7pPr marL="3023829" indent="0">
              <a:buNone/>
              <a:defRPr sz="1500"/>
            </a:lvl7pPr>
            <a:lvl8pPr marL="3527801" indent="0">
              <a:buNone/>
              <a:defRPr sz="1500"/>
            </a:lvl8pPr>
            <a:lvl9pPr marL="4031772" indent="0">
              <a:buNone/>
              <a:defRPr sz="1500"/>
            </a:lvl9pPr>
          </a:lstStyle>
          <a:p>
            <a:pPr lvl="0"/>
            <a:r>
              <a:rPr lang="it-IT" smtClean="0"/>
              <a:t>Fare clic per modificare stili del testo dello schema</a:t>
            </a:r>
          </a:p>
        </p:txBody>
      </p:sp>
      <p:sp>
        <p:nvSpPr>
          <p:cNvPr id="4" name="Segnaposto data 3"/>
          <p:cNvSpPr>
            <a:spLocks noGrp="1"/>
          </p:cNvSpPr>
          <p:nvPr>
            <p:ph type="dt" idx="10"/>
          </p:nvPr>
        </p:nvSpPr>
        <p:spPr/>
        <p:txBody>
          <a:bodyPr/>
          <a:lstStyle>
            <a:lvl1pPr defTabSz="449216">
              <a:defRPr/>
            </a:lvl1pPr>
          </a:lstStyle>
          <a:p>
            <a:pPr>
              <a:defRPr/>
            </a:pPr>
            <a:endParaRPr lang="fr-FR"/>
          </a:p>
        </p:txBody>
      </p:sp>
      <p:sp>
        <p:nvSpPr>
          <p:cNvPr id="5" name="Segnaposto numero diapositiva 4"/>
          <p:cNvSpPr>
            <a:spLocks noGrp="1"/>
          </p:cNvSpPr>
          <p:nvPr>
            <p:ph type="sldNum" idx="11"/>
          </p:nvPr>
        </p:nvSpPr>
        <p:spPr/>
        <p:txBody>
          <a:bodyPr/>
          <a:lstStyle>
            <a:lvl1pPr defTabSz="449216">
              <a:defRPr/>
            </a:lvl1pPr>
          </a:lstStyle>
          <a:p>
            <a:pPr>
              <a:defRPr/>
            </a:pPr>
            <a:fld id="{60314964-FDD4-431B-A6CC-8EB26AC33D77}" type="slidenum">
              <a:rPr lang="fr-CA"/>
              <a:pPr>
                <a:defRPr/>
              </a:pPr>
              <a:t>‹N›</a:t>
            </a:fld>
            <a:endParaRPr lang="fr-CA"/>
          </a:p>
        </p:txBody>
      </p:sp>
    </p:spTree>
    <p:extLst>
      <p:ext uri="{BB962C8B-B14F-4D97-AF65-F5344CB8AC3E}">
        <p14:creationId xmlns:p14="http://schemas.microsoft.com/office/powerpoint/2010/main" val="10198685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504031" y="1763925"/>
            <a:ext cx="4447026" cy="4980286"/>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5119068" y="1763925"/>
            <a:ext cx="4448776" cy="4980286"/>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idx="10"/>
          </p:nvPr>
        </p:nvSpPr>
        <p:spPr/>
        <p:txBody>
          <a:bodyPr/>
          <a:lstStyle>
            <a:lvl1pPr defTabSz="449216">
              <a:defRPr/>
            </a:lvl1pPr>
          </a:lstStyle>
          <a:p>
            <a:pPr>
              <a:defRPr/>
            </a:pPr>
            <a:endParaRPr lang="fr-FR"/>
          </a:p>
        </p:txBody>
      </p:sp>
      <p:sp>
        <p:nvSpPr>
          <p:cNvPr id="6" name="Segnaposto numero diapositiva 5"/>
          <p:cNvSpPr>
            <a:spLocks noGrp="1"/>
          </p:cNvSpPr>
          <p:nvPr>
            <p:ph type="sldNum" idx="11"/>
          </p:nvPr>
        </p:nvSpPr>
        <p:spPr/>
        <p:txBody>
          <a:bodyPr/>
          <a:lstStyle>
            <a:lvl1pPr defTabSz="449216">
              <a:defRPr/>
            </a:lvl1pPr>
          </a:lstStyle>
          <a:p>
            <a:pPr>
              <a:defRPr/>
            </a:pPr>
            <a:fld id="{11F9472F-9154-49DB-99B1-9FEE9D754F0E}" type="slidenum">
              <a:rPr lang="fr-CA"/>
              <a:pPr>
                <a:defRPr/>
              </a:pPr>
              <a:t>‹N›</a:t>
            </a:fld>
            <a:endParaRPr lang="fr-CA"/>
          </a:p>
        </p:txBody>
      </p:sp>
    </p:spTree>
    <p:extLst>
      <p:ext uri="{BB962C8B-B14F-4D97-AF65-F5344CB8AC3E}">
        <p14:creationId xmlns:p14="http://schemas.microsoft.com/office/powerpoint/2010/main" val="38434986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504031" y="302737"/>
            <a:ext cx="9072563" cy="1259946"/>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504031" y="1692178"/>
            <a:ext cx="4454027" cy="705219"/>
          </a:xfrm>
        </p:spPr>
        <p:txBody>
          <a:bodyPr anchor="b"/>
          <a:lstStyle>
            <a:lvl1pPr marL="0" indent="0">
              <a:buNone/>
              <a:defRPr sz="2600" b="1"/>
            </a:lvl1pPr>
            <a:lvl2pPr marL="503972" indent="0">
              <a:buNone/>
              <a:defRPr sz="2200" b="1"/>
            </a:lvl2pPr>
            <a:lvl3pPr marL="1007943" indent="0">
              <a:buNone/>
              <a:defRPr sz="2000" b="1"/>
            </a:lvl3pPr>
            <a:lvl4pPr marL="1511915" indent="0">
              <a:buNone/>
              <a:defRPr sz="1800" b="1"/>
            </a:lvl4pPr>
            <a:lvl5pPr marL="2015886" indent="0">
              <a:buNone/>
              <a:defRPr sz="1800" b="1"/>
            </a:lvl5pPr>
            <a:lvl6pPr marL="2519858" indent="0">
              <a:buNone/>
              <a:defRPr sz="1800" b="1"/>
            </a:lvl6pPr>
            <a:lvl7pPr marL="3023829" indent="0">
              <a:buNone/>
              <a:defRPr sz="1800" b="1"/>
            </a:lvl7pPr>
            <a:lvl8pPr marL="3527801" indent="0">
              <a:buNone/>
              <a:defRPr sz="1800" b="1"/>
            </a:lvl8pPr>
            <a:lvl9pPr marL="4031772" indent="0">
              <a:buNone/>
              <a:defRPr sz="1800" b="1"/>
            </a:lvl9pPr>
          </a:lstStyle>
          <a:p>
            <a:pPr lvl="0"/>
            <a:r>
              <a:rPr lang="it-IT" smtClean="0"/>
              <a:t>Fare clic per modificare stili del testo dello schema</a:t>
            </a:r>
          </a:p>
        </p:txBody>
      </p:sp>
      <p:sp>
        <p:nvSpPr>
          <p:cNvPr id="4" name="Segnaposto contenuto 3"/>
          <p:cNvSpPr>
            <a:spLocks noGrp="1"/>
          </p:cNvSpPr>
          <p:nvPr>
            <p:ph sz="half" idx="2"/>
          </p:nvPr>
        </p:nvSpPr>
        <p:spPr>
          <a:xfrm>
            <a:off x="504031" y="2397397"/>
            <a:ext cx="4454027" cy="4355563"/>
          </a:xfr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5120818" y="1692178"/>
            <a:ext cx="4455776" cy="705219"/>
          </a:xfrm>
        </p:spPr>
        <p:txBody>
          <a:bodyPr anchor="b"/>
          <a:lstStyle>
            <a:lvl1pPr marL="0" indent="0">
              <a:buNone/>
              <a:defRPr sz="2600" b="1"/>
            </a:lvl1pPr>
            <a:lvl2pPr marL="503972" indent="0">
              <a:buNone/>
              <a:defRPr sz="2200" b="1"/>
            </a:lvl2pPr>
            <a:lvl3pPr marL="1007943" indent="0">
              <a:buNone/>
              <a:defRPr sz="2000" b="1"/>
            </a:lvl3pPr>
            <a:lvl4pPr marL="1511915" indent="0">
              <a:buNone/>
              <a:defRPr sz="1800" b="1"/>
            </a:lvl4pPr>
            <a:lvl5pPr marL="2015886" indent="0">
              <a:buNone/>
              <a:defRPr sz="1800" b="1"/>
            </a:lvl5pPr>
            <a:lvl6pPr marL="2519858" indent="0">
              <a:buNone/>
              <a:defRPr sz="1800" b="1"/>
            </a:lvl6pPr>
            <a:lvl7pPr marL="3023829" indent="0">
              <a:buNone/>
              <a:defRPr sz="1800" b="1"/>
            </a:lvl7pPr>
            <a:lvl8pPr marL="3527801" indent="0">
              <a:buNone/>
              <a:defRPr sz="1800" b="1"/>
            </a:lvl8pPr>
            <a:lvl9pPr marL="4031772" indent="0">
              <a:buNone/>
              <a:defRPr sz="18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5120818" y="2397397"/>
            <a:ext cx="4455776" cy="4355563"/>
          </a:xfr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idx="10"/>
          </p:nvPr>
        </p:nvSpPr>
        <p:spPr/>
        <p:txBody>
          <a:bodyPr/>
          <a:lstStyle>
            <a:lvl1pPr defTabSz="449216">
              <a:defRPr/>
            </a:lvl1pPr>
          </a:lstStyle>
          <a:p>
            <a:pPr>
              <a:defRPr/>
            </a:pPr>
            <a:endParaRPr lang="fr-FR"/>
          </a:p>
        </p:txBody>
      </p:sp>
      <p:sp>
        <p:nvSpPr>
          <p:cNvPr id="8" name="Segnaposto numero diapositiva 7"/>
          <p:cNvSpPr>
            <a:spLocks noGrp="1"/>
          </p:cNvSpPr>
          <p:nvPr>
            <p:ph type="sldNum" idx="11"/>
          </p:nvPr>
        </p:nvSpPr>
        <p:spPr/>
        <p:txBody>
          <a:bodyPr/>
          <a:lstStyle>
            <a:lvl1pPr defTabSz="449216">
              <a:defRPr/>
            </a:lvl1pPr>
          </a:lstStyle>
          <a:p>
            <a:pPr>
              <a:defRPr/>
            </a:pPr>
            <a:fld id="{5E0C72E4-36B0-4CBE-9DBA-E6DD0E8819B7}" type="slidenum">
              <a:rPr lang="fr-CA"/>
              <a:pPr>
                <a:defRPr/>
              </a:pPr>
              <a:t>‹N›</a:t>
            </a:fld>
            <a:endParaRPr lang="fr-CA"/>
          </a:p>
        </p:txBody>
      </p:sp>
    </p:spTree>
    <p:extLst>
      <p:ext uri="{BB962C8B-B14F-4D97-AF65-F5344CB8AC3E}">
        <p14:creationId xmlns:p14="http://schemas.microsoft.com/office/powerpoint/2010/main" val="26356381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idx="10"/>
          </p:nvPr>
        </p:nvSpPr>
        <p:spPr/>
        <p:txBody>
          <a:bodyPr/>
          <a:lstStyle>
            <a:lvl1pPr defTabSz="449216">
              <a:defRPr/>
            </a:lvl1pPr>
          </a:lstStyle>
          <a:p>
            <a:pPr>
              <a:defRPr/>
            </a:pPr>
            <a:endParaRPr lang="fr-FR"/>
          </a:p>
        </p:txBody>
      </p:sp>
      <p:sp>
        <p:nvSpPr>
          <p:cNvPr id="4" name="Segnaposto numero diapositiva 3"/>
          <p:cNvSpPr>
            <a:spLocks noGrp="1"/>
          </p:cNvSpPr>
          <p:nvPr>
            <p:ph type="sldNum" idx="11"/>
          </p:nvPr>
        </p:nvSpPr>
        <p:spPr/>
        <p:txBody>
          <a:bodyPr/>
          <a:lstStyle>
            <a:lvl1pPr defTabSz="449216">
              <a:defRPr/>
            </a:lvl1pPr>
          </a:lstStyle>
          <a:p>
            <a:pPr>
              <a:defRPr/>
            </a:pPr>
            <a:fld id="{63EC9305-3F3F-4A42-BB76-19F38BBA898E}" type="slidenum">
              <a:rPr lang="fr-CA"/>
              <a:pPr>
                <a:defRPr/>
              </a:pPr>
              <a:t>‹N›</a:t>
            </a:fld>
            <a:endParaRPr lang="fr-CA"/>
          </a:p>
        </p:txBody>
      </p:sp>
    </p:spTree>
    <p:extLst>
      <p:ext uri="{BB962C8B-B14F-4D97-AF65-F5344CB8AC3E}">
        <p14:creationId xmlns:p14="http://schemas.microsoft.com/office/powerpoint/2010/main" val="4358909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504032" y="300987"/>
            <a:ext cx="3316456" cy="1280945"/>
          </a:xfrm>
        </p:spPr>
        <p:txBody>
          <a:bodyPr anchor="b"/>
          <a:lstStyle>
            <a:lvl1pPr algn="l">
              <a:defRPr sz="2200" b="1"/>
            </a:lvl1pPr>
          </a:lstStyle>
          <a:p>
            <a:r>
              <a:rPr lang="it-IT" smtClean="0"/>
              <a:t>Fare clic per modificare lo stile del titolo</a:t>
            </a:r>
            <a:endParaRPr lang="it-IT"/>
          </a:p>
        </p:txBody>
      </p:sp>
      <p:sp>
        <p:nvSpPr>
          <p:cNvPr id="3" name="Segnaposto contenuto 2"/>
          <p:cNvSpPr>
            <a:spLocks noGrp="1"/>
          </p:cNvSpPr>
          <p:nvPr>
            <p:ph idx="1"/>
          </p:nvPr>
        </p:nvSpPr>
        <p:spPr>
          <a:xfrm>
            <a:off x="3941245" y="300988"/>
            <a:ext cx="5635349" cy="6451973"/>
          </a:xfrm>
        </p:spPr>
        <p:txBody>
          <a:bodyPr/>
          <a:lstStyle>
            <a:lvl1pPr>
              <a:defRPr sz="3500"/>
            </a:lvl1pPr>
            <a:lvl2pPr>
              <a:defRPr sz="3100"/>
            </a:lvl2pPr>
            <a:lvl3pPr>
              <a:defRPr sz="2600"/>
            </a:lvl3pPr>
            <a:lvl4pPr>
              <a:defRPr sz="2200"/>
            </a:lvl4pPr>
            <a:lvl5pPr>
              <a:defRPr sz="2200"/>
            </a:lvl5pPr>
            <a:lvl6pPr>
              <a:defRPr sz="2200"/>
            </a:lvl6pPr>
            <a:lvl7pPr>
              <a:defRPr sz="2200"/>
            </a:lvl7pPr>
            <a:lvl8pPr>
              <a:defRPr sz="2200"/>
            </a:lvl8pPr>
            <a:lvl9pPr>
              <a:defRPr sz="22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504032" y="1581933"/>
            <a:ext cx="3316456" cy="5171028"/>
          </a:xfrm>
        </p:spPr>
        <p:txBody>
          <a:bodyPr/>
          <a:lstStyle>
            <a:lvl1pPr marL="0" indent="0">
              <a:buNone/>
              <a:defRPr sz="1500"/>
            </a:lvl1pPr>
            <a:lvl2pPr marL="503972" indent="0">
              <a:buNone/>
              <a:defRPr sz="1300"/>
            </a:lvl2pPr>
            <a:lvl3pPr marL="1007943" indent="0">
              <a:buNone/>
              <a:defRPr sz="1100"/>
            </a:lvl3pPr>
            <a:lvl4pPr marL="1511915" indent="0">
              <a:buNone/>
              <a:defRPr sz="1000"/>
            </a:lvl4pPr>
            <a:lvl5pPr marL="2015886" indent="0">
              <a:buNone/>
              <a:defRPr sz="1000"/>
            </a:lvl5pPr>
            <a:lvl6pPr marL="2519858" indent="0">
              <a:buNone/>
              <a:defRPr sz="1000"/>
            </a:lvl6pPr>
            <a:lvl7pPr marL="3023829" indent="0">
              <a:buNone/>
              <a:defRPr sz="1000"/>
            </a:lvl7pPr>
            <a:lvl8pPr marL="3527801" indent="0">
              <a:buNone/>
              <a:defRPr sz="1000"/>
            </a:lvl8pPr>
            <a:lvl9pPr marL="4031772" indent="0">
              <a:buNone/>
              <a:defRPr sz="1000"/>
            </a:lvl9pPr>
          </a:lstStyle>
          <a:p>
            <a:pPr lvl="0"/>
            <a:r>
              <a:rPr lang="it-IT" smtClean="0"/>
              <a:t>Fare clic per modificare stili del testo dello schema</a:t>
            </a:r>
          </a:p>
        </p:txBody>
      </p:sp>
      <p:sp>
        <p:nvSpPr>
          <p:cNvPr id="5" name="Segnaposto data 4"/>
          <p:cNvSpPr>
            <a:spLocks noGrp="1"/>
          </p:cNvSpPr>
          <p:nvPr>
            <p:ph type="dt" idx="10"/>
          </p:nvPr>
        </p:nvSpPr>
        <p:spPr/>
        <p:txBody>
          <a:bodyPr/>
          <a:lstStyle>
            <a:lvl1pPr defTabSz="449216">
              <a:defRPr/>
            </a:lvl1pPr>
          </a:lstStyle>
          <a:p>
            <a:pPr>
              <a:defRPr/>
            </a:pPr>
            <a:endParaRPr lang="fr-FR"/>
          </a:p>
        </p:txBody>
      </p:sp>
      <p:sp>
        <p:nvSpPr>
          <p:cNvPr id="6" name="Segnaposto numero diapositiva 5"/>
          <p:cNvSpPr>
            <a:spLocks noGrp="1"/>
          </p:cNvSpPr>
          <p:nvPr>
            <p:ph type="sldNum" idx="11"/>
          </p:nvPr>
        </p:nvSpPr>
        <p:spPr/>
        <p:txBody>
          <a:bodyPr/>
          <a:lstStyle>
            <a:lvl1pPr defTabSz="449216">
              <a:defRPr/>
            </a:lvl1pPr>
          </a:lstStyle>
          <a:p>
            <a:pPr>
              <a:defRPr/>
            </a:pPr>
            <a:fld id="{9C612FA9-3D1C-4ED6-9931-5DA8789153C8}" type="slidenum">
              <a:rPr lang="fr-CA"/>
              <a:pPr>
                <a:defRPr/>
              </a:pPr>
              <a:t>‹N›</a:t>
            </a:fld>
            <a:endParaRPr lang="fr-CA"/>
          </a:p>
        </p:txBody>
      </p:sp>
    </p:spTree>
    <p:extLst>
      <p:ext uri="{BB962C8B-B14F-4D97-AF65-F5344CB8AC3E}">
        <p14:creationId xmlns:p14="http://schemas.microsoft.com/office/powerpoint/2010/main" val="4230536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3"/>
          <p:cNvSpPr>
            <a:spLocks noGrp="1" noChangeArrowheads="1"/>
          </p:cNvSpPr>
          <p:nvPr>
            <p:ph type="dt" idx="10"/>
          </p:nvPr>
        </p:nvSpPr>
        <p:spPr>
          <a:ln/>
        </p:spPr>
        <p:txBody>
          <a:bodyPr/>
          <a:lstStyle>
            <a:lvl1pPr>
              <a:defRPr/>
            </a:lvl1pPr>
          </a:lstStyle>
          <a:p>
            <a:pPr>
              <a:defRPr/>
            </a:pPr>
            <a:endParaRPr lang="fr-FR"/>
          </a:p>
        </p:txBody>
      </p:sp>
      <p:sp>
        <p:nvSpPr>
          <p:cNvPr id="5" name="Rectangle 5"/>
          <p:cNvSpPr>
            <a:spLocks noGrp="1" noChangeArrowheads="1"/>
          </p:cNvSpPr>
          <p:nvPr>
            <p:ph type="sldNum" idx="11"/>
          </p:nvPr>
        </p:nvSpPr>
        <p:spPr>
          <a:ln/>
        </p:spPr>
        <p:txBody>
          <a:bodyPr/>
          <a:lstStyle>
            <a:lvl1pPr>
              <a:defRPr/>
            </a:lvl1pPr>
          </a:lstStyle>
          <a:p>
            <a:pPr>
              <a:defRPr/>
            </a:pPr>
            <a:fld id="{A0098F8C-DAAD-45A1-9612-C129FF292620}" type="slidenum">
              <a:rPr lang="fr-CA"/>
              <a:pPr>
                <a:defRPr/>
              </a:pPr>
              <a:t>‹N›</a:t>
            </a:fld>
            <a:endParaRPr lang="fr-CA"/>
          </a:p>
        </p:txBody>
      </p:sp>
    </p:spTree>
    <p:extLst>
      <p:ext uri="{BB962C8B-B14F-4D97-AF65-F5344CB8AC3E}">
        <p14:creationId xmlns:p14="http://schemas.microsoft.com/office/powerpoint/2010/main" val="22231153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975873" y="5291772"/>
            <a:ext cx="6048375" cy="624724"/>
          </a:xfrm>
        </p:spPr>
        <p:txBody>
          <a:bodyPr anchor="b"/>
          <a:lstStyle>
            <a:lvl1pPr algn="l">
              <a:defRPr sz="22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975873" y="675471"/>
            <a:ext cx="6048375" cy="4535805"/>
          </a:xfrm>
        </p:spPr>
        <p:txBody>
          <a:bodyPr lIns="99207" tIns="51588" rIns="99207" bIns="51588"/>
          <a:lstStyle>
            <a:lvl1pPr marL="0" indent="0">
              <a:buNone/>
              <a:defRPr sz="3500"/>
            </a:lvl1pPr>
            <a:lvl2pPr marL="503972" indent="0">
              <a:buNone/>
              <a:defRPr sz="3100"/>
            </a:lvl2pPr>
            <a:lvl3pPr marL="1007943" indent="0">
              <a:buNone/>
              <a:defRPr sz="2600"/>
            </a:lvl3pPr>
            <a:lvl4pPr marL="1511915" indent="0">
              <a:buNone/>
              <a:defRPr sz="2200"/>
            </a:lvl4pPr>
            <a:lvl5pPr marL="2015886" indent="0">
              <a:buNone/>
              <a:defRPr sz="2200"/>
            </a:lvl5pPr>
            <a:lvl6pPr marL="2519858" indent="0">
              <a:buNone/>
              <a:defRPr sz="2200"/>
            </a:lvl6pPr>
            <a:lvl7pPr marL="3023829" indent="0">
              <a:buNone/>
              <a:defRPr sz="2200"/>
            </a:lvl7pPr>
            <a:lvl8pPr marL="3527801" indent="0">
              <a:buNone/>
              <a:defRPr sz="2200"/>
            </a:lvl8pPr>
            <a:lvl9pPr marL="4031772" indent="0">
              <a:buNone/>
              <a:defRPr sz="2200"/>
            </a:lvl9pPr>
          </a:lstStyle>
          <a:p>
            <a:pPr lvl="0"/>
            <a:endParaRPr lang="it-IT" noProof="0" smtClean="0"/>
          </a:p>
        </p:txBody>
      </p:sp>
      <p:sp>
        <p:nvSpPr>
          <p:cNvPr id="4" name="Segnaposto testo 3"/>
          <p:cNvSpPr>
            <a:spLocks noGrp="1"/>
          </p:cNvSpPr>
          <p:nvPr>
            <p:ph type="body" sz="half" idx="2"/>
          </p:nvPr>
        </p:nvSpPr>
        <p:spPr>
          <a:xfrm>
            <a:off x="1975873" y="5916496"/>
            <a:ext cx="6048375" cy="887211"/>
          </a:xfrm>
        </p:spPr>
        <p:txBody>
          <a:bodyPr/>
          <a:lstStyle>
            <a:lvl1pPr marL="0" indent="0">
              <a:buNone/>
              <a:defRPr sz="1500"/>
            </a:lvl1pPr>
            <a:lvl2pPr marL="503972" indent="0">
              <a:buNone/>
              <a:defRPr sz="1300"/>
            </a:lvl2pPr>
            <a:lvl3pPr marL="1007943" indent="0">
              <a:buNone/>
              <a:defRPr sz="1100"/>
            </a:lvl3pPr>
            <a:lvl4pPr marL="1511915" indent="0">
              <a:buNone/>
              <a:defRPr sz="1000"/>
            </a:lvl4pPr>
            <a:lvl5pPr marL="2015886" indent="0">
              <a:buNone/>
              <a:defRPr sz="1000"/>
            </a:lvl5pPr>
            <a:lvl6pPr marL="2519858" indent="0">
              <a:buNone/>
              <a:defRPr sz="1000"/>
            </a:lvl6pPr>
            <a:lvl7pPr marL="3023829" indent="0">
              <a:buNone/>
              <a:defRPr sz="1000"/>
            </a:lvl7pPr>
            <a:lvl8pPr marL="3527801" indent="0">
              <a:buNone/>
              <a:defRPr sz="1000"/>
            </a:lvl8pPr>
            <a:lvl9pPr marL="4031772" indent="0">
              <a:buNone/>
              <a:defRPr sz="1000"/>
            </a:lvl9pPr>
          </a:lstStyle>
          <a:p>
            <a:pPr lvl="0"/>
            <a:r>
              <a:rPr lang="it-IT" smtClean="0"/>
              <a:t>Fare clic per modificare stili del testo dello schema</a:t>
            </a:r>
          </a:p>
        </p:txBody>
      </p:sp>
      <p:sp>
        <p:nvSpPr>
          <p:cNvPr id="5" name="Segnaposto data 4"/>
          <p:cNvSpPr>
            <a:spLocks noGrp="1"/>
          </p:cNvSpPr>
          <p:nvPr>
            <p:ph type="dt" idx="10"/>
          </p:nvPr>
        </p:nvSpPr>
        <p:spPr/>
        <p:txBody>
          <a:bodyPr/>
          <a:lstStyle>
            <a:lvl1pPr defTabSz="449216">
              <a:defRPr/>
            </a:lvl1pPr>
          </a:lstStyle>
          <a:p>
            <a:pPr>
              <a:defRPr/>
            </a:pPr>
            <a:endParaRPr lang="fr-FR"/>
          </a:p>
        </p:txBody>
      </p:sp>
      <p:sp>
        <p:nvSpPr>
          <p:cNvPr id="6" name="Segnaposto numero diapositiva 5"/>
          <p:cNvSpPr>
            <a:spLocks noGrp="1"/>
          </p:cNvSpPr>
          <p:nvPr>
            <p:ph type="sldNum" idx="11"/>
          </p:nvPr>
        </p:nvSpPr>
        <p:spPr/>
        <p:txBody>
          <a:bodyPr/>
          <a:lstStyle>
            <a:lvl1pPr defTabSz="449216">
              <a:defRPr/>
            </a:lvl1pPr>
          </a:lstStyle>
          <a:p>
            <a:pPr>
              <a:defRPr/>
            </a:pPr>
            <a:fld id="{B19DDD69-E299-4315-976D-E9739EF4B742}" type="slidenum">
              <a:rPr lang="fr-CA"/>
              <a:pPr>
                <a:defRPr/>
              </a:pPr>
              <a:t>‹N›</a:t>
            </a:fld>
            <a:endParaRPr lang="fr-CA"/>
          </a:p>
        </p:txBody>
      </p:sp>
    </p:spTree>
    <p:extLst>
      <p:ext uri="{BB962C8B-B14F-4D97-AF65-F5344CB8AC3E}">
        <p14:creationId xmlns:p14="http://schemas.microsoft.com/office/powerpoint/2010/main" val="39975663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idx="10"/>
          </p:nvPr>
        </p:nvSpPr>
        <p:spPr/>
        <p:txBody>
          <a:bodyPr/>
          <a:lstStyle>
            <a:lvl1pPr defTabSz="449216">
              <a:defRPr/>
            </a:lvl1pPr>
          </a:lstStyle>
          <a:p>
            <a:pPr>
              <a:defRPr/>
            </a:pPr>
            <a:endParaRPr lang="fr-FR"/>
          </a:p>
        </p:txBody>
      </p:sp>
      <p:sp>
        <p:nvSpPr>
          <p:cNvPr id="5" name="Segnaposto numero diapositiva 4"/>
          <p:cNvSpPr>
            <a:spLocks noGrp="1"/>
          </p:cNvSpPr>
          <p:nvPr>
            <p:ph type="sldNum" idx="11"/>
          </p:nvPr>
        </p:nvSpPr>
        <p:spPr/>
        <p:txBody>
          <a:bodyPr/>
          <a:lstStyle>
            <a:lvl1pPr defTabSz="449216">
              <a:defRPr/>
            </a:lvl1pPr>
          </a:lstStyle>
          <a:p>
            <a:pPr>
              <a:defRPr/>
            </a:pPr>
            <a:fld id="{FB899738-9CD6-4454-9812-5DC232E3523A}" type="slidenum">
              <a:rPr lang="fr-CA"/>
              <a:pPr>
                <a:defRPr/>
              </a:pPr>
              <a:t>‹N›</a:t>
            </a:fld>
            <a:endParaRPr lang="fr-CA"/>
          </a:p>
        </p:txBody>
      </p:sp>
    </p:spTree>
    <p:extLst>
      <p:ext uri="{BB962C8B-B14F-4D97-AF65-F5344CB8AC3E}">
        <p14:creationId xmlns:p14="http://schemas.microsoft.com/office/powerpoint/2010/main" val="8192781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7303204" y="141745"/>
            <a:ext cx="2264640" cy="6602466"/>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504031" y="141745"/>
            <a:ext cx="6631162" cy="6602466"/>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idx="10"/>
          </p:nvPr>
        </p:nvSpPr>
        <p:spPr/>
        <p:txBody>
          <a:bodyPr/>
          <a:lstStyle>
            <a:lvl1pPr defTabSz="449216">
              <a:defRPr/>
            </a:lvl1pPr>
          </a:lstStyle>
          <a:p>
            <a:pPr>
              <a:defRPr/>
            </a:pPr>
            <a:endParaRPr lang="fr-FR"/>
          </a:p>
        </p:txBody>
      </p:sp>
      <p:sp>
        <p:nvSpPr>
          <p:cNvPr id="5" name="Segnaposto numero diapositiva 4"/>
          <p:cNvSpPr>
            <a:spLocks noGrp="1"/>
          </p:cNvSpPr>
          <p:nvPr>
            <p:ph type="sldNum" idx="11"/>
          </p:nvPr>
        </p:nvSpPr>
        <p:spPr/>
        <p:txBody>
          <a:bodyPr/>
          <a:lstStyle>
            <a:lvl1pPr defTabSz="449216">
              <a:defRPr/>
            </a:lvl1pPr>
          </a:lstStyle>
          <a:p>
            <a:pPr>
              <a:defRPr/>
            </a:pPr>
            <a:fld id="{E6CC394E-BD31-4B9D-8B1A-6D4A1558A9F8}" type="slidenum">
              <a:rPr lang="fr-CA"/>
              <a:pPr>
                <a:defRPr/>
              </a:pPr>
              <a:t>‹N›</a:t>
            </a:fld>
            <a:endParaRPr lang="fr-CA"/>
          </a:p>
        </p:txBody>
      </p:sp>
    </p:spTree>
    <p:extLst>
      <p:ext uri="{BB962C8B-B14F-4D97-AF65-F5344CB8AC3E}">
        <p14:creationId xmlns:p14="http://schemas.microsoft.com/office/powerpoint/2010/main" val="1284322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96925" y="4857751"/>
            <a:ext cx="8567738" cy="15017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96925" y="3203575"/>
            <a:ext cx="8567738" cy="1654175"/>
          </a:xfrm>
        </p:spPr>
        <p:txBody>
          <a:bodyPr anchor="b"/>
          <a:lstStyle>
            <a:lvl1pPr marL="0" indent="0">
              <a:buNone/>
              <a:defRPr sz="2000"/>
            </a:lvl1pPr>
            <a:lvl2pPr marL="457152" indent="0">
              <a:buNone/>
              <a:defRPr sz="1800"/>
            </a:lvl2pPr>
            <a:lvl3pPr marL="914305" indent="0">
              <a:buNone/>
              <a:defRPr sz="1700"/>
            </a:lvl3pPr>
            <a:lvl4pPr marL="1371457" indent="0">
              <a:buNone/>
              <a:defRPr sz="1400"/>
            </a:lvl4pPr>
            <a:lvl5pPr marL="1828610" indent="0">
              <a:buNone/>
              <a:defRPr sz="1400"/>
            </a:lvl5pPr>
            <a:lvl6pPr marL="2285763" indent="0">
              <a:buNone/>
              <a:defRPr sz="1400"/>
            </a:lvl6pPr>
            <a:lvl7pPr marL="2742916" indent="0">
              <a:buNone/>
              <a:defRPr sz="1400"/>
            </a:lvl7pPr>
            <a:lvl8pPr marL="3200068" indent="0">
              <a:buNone/>
              <a:defRPr sz="1400"/>
            </a:lvl8pPr>
            <a:lvl9pPr marL="3657221" indent="0">
              <a:buNone/>
              <a:defRPr sz="1400"/>
            </a:lvl9pPr>
          </a:lstStyle>
          <a:p>
            <a:pPr lvl="0"/>
            <a:r>
              <a:rPr lang="it-IT" smtClean="0"/>
              <a:t>Fare clic per modificare stili del testo dello schema</a:t>
            </a:r>
          </a:p>
        </p:txBody>
      </p:sp>
      <p:sp>
        <p:nvSpPr>
          <p:cNvPr id="4" name="Rectangle 3"/>
          <p:cNvSpPr>
            <a:spLocks noGrp="1" noChangeArrowheads="1"/>
          </p:cNvSpPr>
          <p:nvPr>
            <p:ph type="dt" idx="10"/>
          </p:nvPr>
        </p:nvSpPr>
        <p:spPr>
          <a:ln/>
        </p:spPr>
        <p:txBody>
          <a:bodyPr/>
          <a:lstStyle>
            <a:lvl1pPr>
              <a:defRPr/>
            </a:lvl1pPr>
          </a:lstStyle>
          <a:p>
            <a:pPr>
              <a:defRPr/>
            </a:pPr>
            <a:endParaRPr lang="fr-FR"/>
          </a:p>
        </p:txBody>
      </p:sp>
      <p:sp>
        <p:nvSpPr>
          <p:cNvPr id="5" name="Rectangle 5"/>
          <p:cNvSpPr>
            <a:spLocks noGrp="1" noChangeArrowheads="1"/>
          </p:cNvSpPr>
          <p:nvPr>
            <p:ph type="sldNum" idx="11"/>
          </p:nvPr>
        </p:nvSpPr>
        <p:spPr>
          <a:ln/>
        </p:spPr>
        <p:txBody>
          <a:bodyPr/>
          <a:lstStyle>
            <a:lvl1pPr>
              <a:defRPr/>
            </a:lvl1pPr>
          </a:lstStyle>
          <a:p>
            <a:pPr>
              <a:defRPr/>
            </a:pPr>
            <a:fld id="{81B3B381-38B5-495B-980B-4D030B988112}" type="slidenum">
              <a:rPr lang="fr-CA"/>
              <a:pPr>
                <a:defRPr/>
              </a:pPr>
              <a:t>‹N›</a:t>
            </a:fld>
            <a:endParaRPr lang="fr-CA"/>
          </a:p>
        </p:txBody>
      </p:sp>
    </p:spTree>
    <p:extLst>
      <p:ext uri="{BB962C8B-B14F-4D97-AF65-F5344CB8AC3E}">
        <p14:creationId xmlns:p14="http://schemas.microsoft.com/office/powerpoint/2010/main" val="3165064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503238" y="1763714"/>
            <a:ext cx="4451350" cy="4975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5106988" y="1763714"/>
            <a:ext cx="4452938" cy="4975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3"/>
          <p:cNvSpPr>
            <a:spLocks noGrp="1" noChangeArrowheads="1"/>
          </p:cNvSpPr>
          <p:nvPr>
            <p:ph type="dt" idx="10"/>
          </p:nvPr>
        </p:nvSpPr>
        <p:spPr>
          <a:ln/>
        </p:spPr>
        <p:txBody>
          <a:bodyPr/>
          <a:lstStyle>
            <a:lvl1pPr>
              <a:defRPr/>
            </a:lvl1pPr>
          </a:lstStyle>
          <a:p>
            <a:pPr>
              <a:defRPr/>
            </a:pPr>
            <a:endParaRPr lang="fr-FR"/>
          </a:p>
        </p:txBody>
      </p:sp>
      <p:sp>
        <p:nvSpPr>
          <p:cNvPr id="6" name="Rectangle 5"/>
          <p:cNvSpPr>
            <a:spLocks noGrp="1" noChangeArrowheads="1"/>
          </p:cNvSpPr>
          <p:nvPr>
            <p:ph type="sldNum" idx="11"/>
          </p:nvPr>
        </p:nvSpPr>
        <p:spPr>
          <a:ln/>
        </p:spPr>
        <p:txBody>
          <a:bodyPr/>
          <a:lstStyle>
            <a:lvl1pPr>
              <a:defRPr/>
            </a:lvl1pPr>
          </a:lstStyle>
          <a:p>
            <a:pPr>
              <a:defRPr/>
            </a:pPr>
            <a:fld id="{094CBCC3-0544-456B-939C-EBBB32FED629}" type="slidenum">
              <a:rPr lang="fr-CA"/>
              <a:pPr>
                <a:defRPr/>
              </a:pPr>
              <a:t>‹N›</a:t>
            </a:fld>
            <a:endParaRPr lang="fr-CA"/>
          </a:p>
        </p:txBody>
      </p:sp>
    </p:spTree>
    <p:extLst>
      <p:ext uri="{BB962C8B-B14F-4D97-AF65-F5344CB8AC3E}">
        <p14:creationId xmlns:p14="http://schemas.microsoft.com/office/powerpoint/2010/main" val="2756273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504826" y="303214"/>
            <a:ext cx="9072563" cy="1258887"/>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504825" y="1692275"/>
            <a:ext cx="4452938" cy="704850"/>
          </a:xfrm>
        </p:spPr>
        <p:txBody>
          <a:bodyPr anchor="b"/>
          <a:lstStyle>
            <a:lvl1pPr marL="0" indent="0">
              <a:buNone/>
              <a:defRPr sz="2400" b="1"/>
            </a:lvl1pPr>
            <a:lvl2pPr marL="457152" indent="0">
              <a:buNone/>
              <a:defRPr sz="2000" b="1"/>
            </a:lvl2pPr>
            <a:lvl3pPr marL="914305" indent="0">
              <a:buNone/>
              <a:defRPr sz="1800" b="1"/>
            </a:lvl3pPr>
            <a:lvl4pPr marL="1371457" indent="0">
              <a:buNone/>
              <a:defRPr sz="1700" b="1"/>
            </a:lvl4pPr>
            <a:lvl5pPr marL="1828610" indent="0">
              <a:buNone/>
              <a:defRPr sz="1700" b="1"/>
            </a:lvl5pPr>
            <a:lvl6pPr marL="2285763" indent="0">
              <a:buNone/>
              <a:defRPr sz="1700" b="1"/>
            </a:lvl6pPr>
            <a:lvl7pPr marL="2742916" indent="0">
              <a:buNone/>
              <a:defRPr sz="1700" b="1"/>
            </a:lvl7pPr>
            <a:lvl8pPr marL="3200068" indent="0">
              <a:buNone/>
              <a:defRPr sz="1700" b="1"/>
            </a:lvl8pPr>
            <a:lvl9pPr marL="3657221" indent="0">
              <a:buNone/>
              <a:defRPr sz="1700" b="1"/>
            </a:lvl9pPr>
          </a:lstStyle>
          <a:p>
            <a:pPr lvl="0"/>
            <a:r>
              <a:rPr lang="it-IT" smtClean="0"/>
              <a:t>Fare clic per modificare stili del testo dello schema</a:t>
            </a:r>
          </a:p>
        </p:txBody>
      </p:sp>
      <p:sp>
        <p:nvSpPr>
          <p:cNvPr id="4" name="Segnaposto contenuto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700"/>
            </a:lvl4pPr>
            <a:lvl5pPr>
              <a:defRPr sz="1700"/>
            </a:lvl5pPr>
            <a:lvl6pPr>
              <a:defRPr sz="1700"/>
            </a:lvl6pPr>
            <a:lvl7pPr>
              <a:defRPr sz="1700"/>
            </a:lvl7pPr>
            <a:lvl8pPr>
              <a:defRPr sz="1700"/>
            </a:lvl8pPr>
            <a:lvl9pPr>
              <a:defRPr sz="17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5121276" y="1692275"/>
            <a:ext cx="4456113" cy="704850"/>
          </a:xfrm>
        </p:spPr>
        <p:txBody>
          <a:bodyPr anchor="b"/>
          <a:lstStyle>
            <a:lvl1pPr marL="0" indent="0">
              <a:buNone/>
              <a:defRPr sz="2400" b="1"/>
            </a:lvl1pPr>
            <a:lvl2pPr marL="457152" indent="0">
              <a:buNone/>
              <a:defRPr sz="2000" b="1"/>
            </a:lvl2pPr>
            <a:lvl3pPr marL="914305" indent="0">
              <a:buNone/>
              <a:defRPr sz="1800" b="1"/>
            </a:lvl3pPr>
            <a:lvl4pPr marL="1371457" indent="0">
              <a:buNone/>
              <a:defRPr sz="1700" b="1"/>
            </a:lvl4pPr>
            <a:lvl5pPr marL="1828610" indent="0">
              <a:buNone/>
              <a:defRPr sz="1700" b="1"/>
            </a:lvl5pPr>
            <a:lvl6pPr marL="2285763" indent="0">
              <a:buNone/>
              <a:defRPr sz="1700" b="1"/>
            </a:lvl6pPr>
            <a:lvl7pPr marL="2742916" indent="0">
              <a:buNone/>
              <a:defRPr sz="1700" b="1"/>
            </a:lvl7pPr>
            <a:lvl8pPr marL="3200068" indent="0">
              <a:buNone/>
              <a:defRPr sz="1700" b="1"/>
            </a:lvl8pPr>
            <a:lvl9pPr marL="3657221" indent="0">
              <a:buNone/>
              <a:defRPr sz="17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5121276" y="2397125"/>
            <a:ext cx="4456113" cy="4356100"/>
          </a:xfrm>
        </p:spPr>
        <p:txBody>
          <a:bodyPr/>
          <a:lstStyle>
            <a:lvl1pPr>
              <a:defRPr sz="2400"/>
            </a:lvl1pPr>
            <a:lvl2pPr>
              <a:defRPr sz="2000"/>
            </a:lvl2pPr>
            <a:lvl3pPr>
              <a:defRPr sz="1800"/>
            </a:lvl3pPr>
            <a:lvl4pPr>
              <a:defRPr sz="1700"/>
            </a:lvl4pPr>
            <a:lvl5pPr>
              <a:defRPr sz="1700"/>
            </a:lvl5pPr>
            <a:lvl6pPr>
              <a:defRPr sz="1700"/>
            </a:lvl6pPr>
            <a:lvl7pPr>
              <a:defRPr sz="1700"/>
            </a:lvl7pPr>
            <a:lvl8pPr>
              <a:defRPr sz="1700"/>
            </a:lvl8pPr>
            <a:lvl9pPr>
              <a:defRPr sz="17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3"/>
          <p:cNvSpPr>
            <a:spLocks noGrp="1" noChangeArrowheads="1"/>
          </p:cNvSpPr>
          <p:nvPr>
            <p:ph type="dt" idx="10"/>
          </p:nvPr>
        </p:nvSpPr>
        <p:spPr>
          <a:ln/>
        </p:spPr>
        <p:txBody>
          <a:bodyPr/>
          <a:lstStyle>
            <a:lvl1pPr>
              <a:defRPr/>
            </a:lvl1pPr>
          </a:lstStyle>
          <a:p>
            <a:pPr>
              <a:defRPr/>
            </a:pPr>
            <a:endParaRPr lang="fr-FR"/>
          </a:p>
        </p:txBody>
      </p:sp>
      <p:sp>
        <p:nvSpPr>
          <p:cNvPr id="8" name="Rectangle 5"/>
          <p:cNvSpPr>
            <a:spLocks noGrp="1" noChangeArrowheads="1"/>
          </p:cNvSpPr>
          <p:nvPr>
            <p:ph type="sldNum" idx="11"/>
          </p:nvPr>
        </p:nvSpPr>
        <p:spPr>
          <a:ln/>
        </p:spPr>
        <p:txBody>
          <a:bodyPr/>
          <a:lstStyle>
            <a:lvl1pPr>
              <a:defRPr/>
            </a:lvl1pPr>
          </a:lstStyle>
          <a:p>
            <a:pPr>
              <a:defRPr/>
            </a:pPr>
            <a:fld id="{781C3062-09D9-4079-BD11-CA1E2C96953B}" type="slidenum">
              <a:rPr lang="fr-CA"/>
              <a:pPr>
                <a:defRPr/>
              </a:pPr>
              <a:t>‹N›</a:t>
            </a:fld>
            <a:endParaRPr lang="fr-CA"/>
          </a:p>
        </p:txBody>
      </p:sp>
    </p:spTree>
    <p:extLst>
      <p:ext uri="{BB962C8B-B14F-4D97-AF65-F5344CB8AC3E}">
        <p14:creationId xmlns:p14="http://schemas.microsoft.com/office/powerpoint/2010/main" val="3700185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3"/>
          <p:cNvSpPr>
            <a:spLocks noGrp="1" noChangeArrowheads="1"/>
          </p:cNvSpPr>
          <p:nvPr>
            <p:ph type="dt" idx="10"/>
          </p:nvPr>
        </p:nvSpPr>
        <p:spPr>
          <a:ln/>
        </p:spPr>
        <p:txBody>
          <a:bodyPr/>
          <a:lstStyle>
            <a:lvl1pPr>
              <a:defRPr/>
            </a:lvl1pPr>
          </a:lstStyle>
          <a:p>
            <a:pPr>
              <a:defRPr/>
            </a:pPr>
            <a:endParaRPr lang="fr-FR"/>
          </a:p>
        </p:txBody>
      </p:sp>
      <p:sp>
        <p:nvSpPr>
          <p:cNvPr id="4" name="Rectangle 5"/>
          <p:cNvSpPr>
            <a:spLocks noGrp="1" noChangeArrowheads="1"/>
          </p:cNvSpPr>
          <p:nvPr>
            <p:ph type="sldNum" idx="11"/>
          </p:nvPr>
        </p:nvSpPr>
        <p:spPr>
          <a:ln/>
        </p:spPr>
        <p:txBody>
          <a:bodyPr/>
          <a:lstStyle>
            <a:lvl1pPr>
              <a:defRPr/>
            </a:lvl1pPr>
          </a:lstStyle>
          <a:p>
            <a:pPr>
              <a:defRPr/>
            </a:pPr>
            <a:fld id="{593F9818-E8D2-4FDE-92DF-45546458206C}" type="slidenum">
              <a:rPr lang="fr-CA"/>
              <a:pPr>
                <a:defRPr/>
              </a:pPr>
              <a:t>‹N›</a:t>
            </a:fld>
            <a:endParaRPr lang="fr-CA"/>
          </a:p>
        </p:txBody>
      </p:sp>
    </p:spTree>
    <p:extLst>
      <p:ext uri="{BB962C8B-B14F-4D97-AF65-F5344CB8AC3E}">
        <p14:creationId xmlns:p14="http://schemas.microsoft.com/office/powerpoint/2010/main" val="1079598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fr-FR"/>
          </a:p>
        </p:txBody>
      </p:sp>
      <p:sp>
        <p:nvSpPr>
          <p:cNvPr id="3" name="Rectangle 5"/>
          <p:cNvSpPr>
            <a:spLocks noGrp="1" noChangeArrowheads="1"/>
          </p:cNvSpPr>
          <p:nvPr>
            <p:ph type="sldNum" idx="11"/>
          </p:nvPr>
        </p:nvSpPr>
        <p:spPr>
          <a:ln/>
        </p:spPr>
        <p:txBody>
          <a:bodyPr/>
          <a:lstStyle>
            <a:lvl1pPr>
              <a:defRPr/>
            </a:lvl1pPr>
          </a:lstStyle>
          <a:p>
            <a:pPr>
              <a:defRPr/>
            </a:pPr>
            <a:fld id="{E3C7FDBC-AF74-454A-9DF0-B5C826FF3313}" type="slidenum">
              <a:rPr lang="fr-CA"/>
              <a:pPr>
                <a:defRPr/>
              </a:pPr>
              <a:t>‹N›</a:t>
            </a:fld>
            <a:endParaRPr lang="fr-CA"/>
          </a:p>
        </p:txBody>
      </p:sp>
    </p:spTree>
    <p:extLst>
      <p:ext uri="{BB962C8B-B14F-4D97-AF65-F5344CB8AC3E}">
        <p14:creationId xmlns:p14="http://schemas.microsoft.com/office/powerpoint/2010/main" val="2788621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504825" y="301625"/>
            <a:ext cx="3316288" cy="1279525"/>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941764" y="301626"/>
            <a:ext cx="5635625" cy="645159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504825" y="1581151"/>
            <a:ext cx="3316288" cy="5172075"/>
          </a:xfrm>
        </p:spPr>
        <p:txBody>
          <a:bodyPr/>
          <a:lstStyle>
            <a:lvl1pPr marL="0" indent="0">
              <a:buNone/>
              <a:defRPr sz="1400"/>
            </a:lvl1pPr>
            <a:lvl2pPr marL="457152" indent="0">
              <a:buNone/>
              <a:defRPr sz="1200"/>
            </a:lvl2pPr>
            <a:lvl3pPr marL="914305" indent="0">
              <a:buNone/>
              <a:defRPr sz="1000"/>
            </a:lvl3pPr>
            <a:lvl4pPr marL="1371457" indent="0">
              <a:buNone/>
              <a:defRPr sz="900"/>
            </a:lvl4pPr>
            <a:lvl5pPr marL="1828610" indent="0">
              <a:buNone/>
              <a:defRPr sz="900"/>
            </a:lvl5pPr>
            <a:lvl6pPr marL="2285763" indent="0">
              <a:buNone/>
              <a:defRPr sz="900"/>
            </a:lvl6pPr>
            <a:lvl7pPr marL="2742916" indent="0">
              <a:buNone/>
              <a:defRPr sz="900"/>
            </a:lvl7pPr>
            <a:lvl8pPr marL="3200068" indent="0">
              <a:buNone/>
              <a:defRPr sz="900"/>
            </a:lvl8pPr>
            <a:lvl9pPr marL="3657221" indent="0">
              <a:buNone/>
              <a:defRPr sz="900"/>
            </a:lvl9pPr>
          </a:lstStyle>
          <a:p>
            <a:pPr lvl="0"/>
            <a:r>
              <a:rPr lang="it-IT" smtClean="0"/>
              <a:t>Fare clic per modificare stili del testo dello schema</a:t>
            </a:r>
          </a:p>
        </p:txBody>
      </p:sp>
      <p:sp>
        <p:nvSpPr>
          <p:cNvPr id="5" name="Rectangle 3"/>
          <p:cNvSpPr>
            <a:spLocks noGrp="1" noChangeArrowheads="1"/>
          </p:cNvSpPr>
          <p:nvPr>
            <p:ph type="dt" idx="10"/>
          </p:nvPr>
        </p:nvSpPr>
        <p:spPr>
          <a:ln/>
        </p:spPr>
        <p:txBody>
          <a:bodyPr/>
          <a:lstStyle>
            <a:lvl1pPr>
              <a:defRPr/>
            </a:lvl1pPr>
          </a:lstStyle>
          <a:p>
            <a:pPr>
              <a:defRPr/>
            </a:pPr>
            <a:endParaRPr lang="fr-FR"/>
          </a:p>
        </p:txBody>
      </p:sp>
      <p:sp>
        <p:nvSpPr>
          <p:cNvPr id="6" name="Rectangle 5"/>
          <p:cNvSpPr>
            <a:spLocks noGrp="1" noChangeArrowheads="1"/>
          </p:cNvSpPr>
          <p:nvPr>
            <p:ph type="sldNum" idx="11"/>
          </p:nvPr>
        </p:nvSpPr>
        <p:spPr>
          <a:ln/>
        </p:spPr>
        <p:txBody>
          <a:bodyPr/>
          <a:lstStyle>
            <a:lvl1pPr>
              <a:defRPr/>
            </a:lvl1pPr>
          </a:lstStyle>
          <a:p>
            <a:pPr>
              <a:defRPr/>
            </a:pPr>
            <a:fld id="{D82AEE37-BADC-4561-85A7-D713C2855E68}" type="slidenum">
              <a:rPr lang="fr-CA"/>
              <a:pPr>
                <a:defRPr/>
              </a:pPr>
              <a:t>‹N›</a:t>
            </a:fld>
            <a:endParaRPr lang="fr-CA"/>
          </a:p>
        </p:txBody>
      </p:sp>
    </p:spTree>
    <p:extLst>
      <p:ext uri="{BB962C8B-B14F-4D97-AF65-F5344CB8AC3E}">
        <p14:creationId xmlns:p14="http://schemas.microsoft.com/office/powerpoint/2010/main" val="2855276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976439" y="5291139"/>
            <a:ext cx="6048375" cy="625475"/>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976439" y="674688"/>
            <a:ext cx="6048375" cy="4537075"/>
          </a:xfrm>
        </p:spPr>
        <p:txBody>
          <a:bodyPr lIns="89991" tIns="46795" rIns="89991" bIns="46795"/>
          <a:lstStyle>
            <a:lvl1pPr marL="0" indent="0">
              <a:buNone/>
              <a:defRPr sz="3200"/>
            </a:lvl1pPr>
            <a:lvl2pPr marL="457152" indent="0">
              <a:buNone/>
              <a:defRPr sz="2800"/>
            </a:lvl2pPr>
            <a:lvl3pPr marL="914305" indent="0">
              <a:buNone/>
              <a:defRPr sz="2400"/>
            </a:lvl3pPr>
            <a:lvl4pPr marL="1371457" indent="0">
              <a:buNone/>
              <a:defRPr sz="2000"/>
            </a:lvl4pPr>
            <a:lvl5pPr marL="1828610" indent="0">
              <a:buNone/>
              <a:defRPr sz="2000"/>
            </a:lvl5pPr>
            <a:lvl6pPr marL="2285763" indent="0">
              <a:buNone/>
              <a:defRPr sz="2000"/>
            </a:lvl6pPr>
            <a:lvl7pPr marL="2742916" indent="0">
              <a:buNone/>
              <a:defRPr sz="2000"/>
            </a:lvl7pPr>
            <a:lvl8pPr marL="3200068" indent="0">
              <a:buNone/>
              <a:defRPr sz="2000"/>
            </a:lvl8pPr>
            <a:lvl9pPr marL="3657221" indent="0">
              <a:buNone/>
              <a:defRPr sz="2000"/>
            </a:lvl9pPr>
          </a:lstStyle>
          <a:p>
            <a:pPr lvl="0"/>
            <a:endParaRPr lang="it-IT" noProof="0" smtClean="0"/>
          </a:p>
        </p:txBody>
      </p:sp>
      <p:sp>
        <p:nvSpPr>
          <p:cNvPr id="4" name="Segnaposto testo 3"/>
          <p:cNvSpPr>
            <a:spLocks noGrp="1"/>
          </p:cNvSpPr>
          <p:nvPr>
            <p:ph type="body" sz="half" idx="2"/>
          </p:nvPr>
        </p:nvSpPr>
        <p:spPr>
          <a:xfrm>
            <a:off x="1976439" y="5916613"/>
            <a:ext cx="6048375" cy="887412"/>
          </a:xfrm>
        </p:spPr>
        <p:txBody>
          <a:bodyPr/>
          <a:lstStyle>
            <a:lvl1pPr marL="0" indent="0">
              <a:buNone/>
              <a:defRPr sz="1400"/>
            </a:lvl1pPr>
            <a:lvl2pPr marL="457152" indent="0">
              <a:buNone/>
              <a:defRPr sz="1200"/>
            </a:lvl2pPr>
            <a:lvl3pPr marL="914305" indent="0">
              <a:buNone/>
              <a:defRPr sz="1000"/>
            </a:lvl3pPr>
            <a:lvl4pPr marL="1371457" indent="0">
              <a:buNone/>
              <a:defRPr sz="900"/>
            </a:lvl4pPr>
            <a:lvl5pPr marL="1828610" indent="0">
              <a:buNone/>
              <a:defRPr sz="900"/>
            </a:lvl5pPr>
            <a:lvl6pPr marL="2285763" indent="0">
              <a:buNone/>
              <a:defRPr sz="900"/>
            </a:lvl6pPr>
            <a:lvl7pPr marL="2742916" indent="0">
              <a:buNone/>
              <a:defRPr sz="900"/>
            </a:lvl7pPr>
            <a:lvl8pPr marL="3200068" indent="0">
              <a:buNone/>
              <a:defRPr sz="900"/>
            </a:lvl8pPr>
            <a:lvl9pPr marL="3657221" indent="0">
              <a:buNone/>
              <a:defRPr sz="900"/>
            </a:lvl9pPr>
          </a:lstStyle>
          <a:p>
            <a:pPr lvl="0"/>
            <a:r>
              <a:rPr lang="it-IT" smtClean="0"/>
              <a:t>Fare clic per modificare stili del testo dello schema</a:t>
            </a:r>
          </a:p>
        </p:txBody>
      </p:sp>
      <p:sp>
        <p:nvSpPr>
          <p:cNvPr id="5" name="Rectangle 3"/>
          <p:cNvSpPr>
            <a:spLocks noGrp="1" noChangeArrowheads="1"/>
          </p:cNvSpPr>
          <p:nvPr>
            <p:ph type="dt" idx="10"/>
          </p:nvPr>
        </p:nvSpPr>
        <p:spPr>
          <a:ln/>
        </p:spPr>
        <p:txBody>
          <a:bodyPr/>
          <a:lstStyle>
            <a:lvl1pPr>
              <a:defRPr/>
            </a:lvl1pPr>
          </a:lstStyle>
          <a:p>
            <a:pPr>
              <a:defRPr/>
            </a:pPr>
            <a:endParaRPr lang="fr-FR"/>
          </a:p>
        </p:txBody>
      </p:sp>
      <p:sp>
        <p:nvSpPr>
          <p:cNvPr id="6" name="Rectangle 5"/>
          <p:cNvSpPr>
            <a:spLocks noGrp="1" noChangeArrowheads="1"/>
          </p:cNvSpPr>
          <p:nvPr>
            <p:ph type="sldNum" idx="11"/>
          </p:nvPr>
        </p:nvSpPr>
        <p:spPr>
          <a:ln/>
        </p:spPr>
        <p:txBody>
          <a:bodyPr/>
          <a:lstStyle>
            <a:lvl1pPr>
              <a:defRPr/>
            </a:lvl1pPr>
          </a:lstStyle>
          <a:p>
            <a:pPr>
              <a:defRPr/>
            </a:pPr>
            <a:fld id="{BD7C5809-4484-48B9-98C8-3D74BFABED9B}" type="slidenum">
              <a:rPr lang="fr-CA"/>
              <a:pPr>
                <a:defRPr/>
              </a:pPr>
              <a:t>‹N›</a:t>
            </a:fld>
            <a:endParaRPr lang="fr-CA"/>
          </a:p>
        </p:txBody>
      </p:sp>
    </p:spTree>
    <p:extLst>
      <p:ext uri="{BB962C8B-B14F-4D97-AF65-F5344CB8AC3E}">
        <p14:creationId xmlns:p14="http://schemas.microsoft.com/office/powerpoint/2010/main" val="1877748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image" Target="../media/image1.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504825" y="141288"/>
            <a:ext cx="9053513" cy="157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973" tIns="46785" rIns="89973" bIns="46785" numCol="1" anchor="ctr" anchorCtr="0" compatLnSpc="1">
            <a:prstTxWarp prst="textNoShape">
              <a:avLst/>
            </a:prstTxWarp>
          </a:bodyPr>
          <a:lstStyle/>
          <a:p>
            <a:pPr lvl="0"/>
            <a:r>
              <a:rPr lang="en-GB" smtClean="0"/>
              <a:t>Cliccate per modificare il formato del testo del titolo</a:t>
            </a:r>
          </a:p>
        </p:txBody>
      </p:sp>
      <p:sp>
        <p:nvSpPr>
          <p:cNvPr id="1027" name="Rectangle 2"/>
          <p:cNvSpPr>
            <a:spLocks noGrp="1" noChangeArrowheads="1"/>
          </p:cNvSpPr>
          <p:nvPr>
            <p:ph type="body" idx="1"/>
          </p:nvPr>
        </p:nvSpPr>
        <p:spPr bwMode="auto">
          <a:xfrm>
            <a:off x="504825" y="1763713"/>
            <a:ext cx="9053513" cy="4975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973" tIns="46785" rIns="89973" bIns="46785" numCol="1" anchor="t" anchorCtr="0" compatLnSpc="1">
            <a:prstTxWarp prst="textNoShape">
              <a:avLst/>
            </a:prstTxWarp>
          </a:bodyPr>
          <a:lstStyle/>
          <a:p>
            <a:pPr lvl="0"/>
            <a:r>
              <a:rPr lang="en-GB" smtClean="0"/>
              <a:t>Cliccate per modificare il formato del testo della struttura</a:t>
            </a:r>
          </a:p>
          <a:p>
            <a:pPr lvl="1"/>
            <a:r>
              <a:rPr lang="en-GB" smtClean="0"/>
              <a:t>Secondo livello struttura</a:t>
            </a:r>
          </a:p>
          <a:p>
            <a:pPr lvl="2"/>
            <a:r>
              <a:rPr lang="en-GB" smtClean="0"/>
              <a:t>Terzo livello struttura</a:t>
            </a:r>
          </a:p>
          <a:p>
            <a:pPr lvl="3"/>
            <a:r>
              <a:rPr lang="en-GB" smtClean="0"/>
              <a:t>Quarto livello struttura</a:t>
            </a:r>
          </a:p>
          <a:p>
            <a:pPr lvl="4"/>
            <a:r>
              <a:rPr lang="en-GB" smtClean="0"/>
              <a:t>Quinto livello struttura</a:t>
            </a:r>
          </a:p>
          <a:p>
            <a:pPr lvl="4"/>
            <a:r>
              <a:rPr lang="en-GB" smtClean="0"/>
              <a:t>Sesto livello struttura</a:t>
            </a:r>
          </a:p>
          <a:p>
            <a:pPr lvl="4"/>
            <a:r>
              <a:rPr lang="en-GB" smtClean="0"/>
              <a:t>Settimo livello struttura</a:t>
            </a:r>
          </a:p>
          <a:p>
            <a:pPr lvl="4"/>
            <a:r>
              <a:rPr lang="en-GB" smtClean="0"/>
              <a:t>Ottavo livello struttura</a:t>
            </a:r>
          </a:p>
          <a:p>
            <a:pPr lvl="4"/>
            <a:r>
              <a:rPr lang="en-GB" smtClean="0"/>
              <a:t>Nono livello struttura</a:t>
            </a:r>
          </a:p>
        </p:txBody>
      </p:sp>
      <p:sp>
        <p:nvSpPr>
          <p:cNvPr id="2" name="Rectangle 3"/>
          <p:cNvSpPr>
            <a:spLocks noGrp="1" noChangeArrowheads="1"/>
          </p:cNvSpPr>
          <p:nvPr>
            <p:ph type="dt"/>
          </p:nvPr>
        </p:nvSpPr>
        <p:spPr bwMode="auto">
          <a:xfrm>
            <a:off x="504825" y="7005638"/>
            <a:ext cx="2335213" cy="38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973" tIns="46785" rIns="89973" bIns="46785" numCol="1" anchor="ctr" anchorCtr="0" compatLnSpc="1">
            <a:prstTxWarp prst="textNoShape">
              <a:avLst/>
            </a:prstTxWarp>
          </a:bodyPr>
          <a:lstStyle>
            <a:lvl1pPr defTabSz="449216">
              <a:tabLst>
                <a:tab pos="0" algn="l"/>
                <a:tab pos="447629" algn="l"/>
                <a:tab pos="896845" algn="l"/>
                <a:tab pos="1346060" algn="l"/>
                <a:tab pos="1795276" algn="l"/>
                <a:tab pos="2244492" algn="l"/>
                <a:tab pos="2693709" algn="l"/>
                <a:tab pos="3142924" algn="l"/>
                <a:tab pos="3592141" algn="l"/>
                <a:tab pos="4041356" algn="l"/>
                <a:tab pos="4490573" algn="l"/>
                <a:tab pos="4939788" algn="l"/>
                <a:tab pos="5389005" algn="l"/>
                <a:tab pos="5838220" algn="l"/>
                <a:tab pos="6287437" algn="l"/>
                <a:tab pos="6736651" algn="l"/>
                <a:tab pos="7185868" algn="l"/>
                <a:tab pos="7635083" algn="l"/>
                <a:tab pos="8084300" algn="l"/>
                <a:tab pos="8533515" algn="l"/>
                <a:tab pos="8982732" algn="l"/>
              </a:tabLst>
              <a:defRPr sz="1200">
                <a:solidFill>
                  <a:srgbClr val="898989"/>
                </a:solidFill>
                <a:latin typeface="Calibri" pitchFamily="34" charset="0"/>
                <a:cs typeface="Tahoma" pitchFamily="34" charset="0"/>
              </a:defRPr>
            </a:lvl1pPr>
          </a:lstStyle>
          <a:p>
            <a:pPr>
              <a:defRPr/>
            </a:pPr>
            <a:endParaRPr lang="fr-FR"/>
          </a:p>
        </p:txBody>
      </p:sp>
      <p:sp>
        <p:nvSpPr>
          <p:cNvPr id="1029" name="Text Box 4"/>
          <p:cNvSpPr txBox="1">
            <a:spLocks noChangeArrowheads="1"/>
          </p:cNvSpPr>
          <p:nvPr/>
        </p:nvSpPr>
        <p:spPr bwMode="auto">
          <a:xfrm>
            <a:off x="3441700" y="6951663"/>
            <a:ext cx="3194050" cy="509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410" tIns="45706" rIns="91410" bIns="45706" anchor="ctr"/>
          <a:lstStyle>
            <a:lvl1pPr eaLnBrk="0" hangingPunct="0">
              <a:defRPr>
                <a:solidFill>
                  <a:schemeClr val="bg1"/>
                </a:solidFill>
                <a:latin typeface="Calibri" pitchFamily="34" charset="0"/>
              </a:defRPr>
            </a:lvl1pPr>
            <a:lvl2pPr marL="742950" indent="-285750" eaLnBrk="0" hangingPunct="0">
              <a:defRPr>
                <a:solidFill>
                  <a:schemeClr val="bg1"/>
                </a:solidFill>
                <a:latin typeface="Calibri" pitchFamily="34" charset="0"/>
              </a:defRPr>
            </a:lvl2pPr>
            <a:lvl3pPr marL="1143000" indent="-228600" eaLnBrk="0" hangingPunct="0">
              <a:defRPr>
                <a:solidFill>
                  <a:schemeClr val="bg1"/>
                </a:solidFill>
                <a:latin typeface="Calibri" pitchFamily="34" charset="0"/>
              </a:defRPr>
            </a:lvl3pPr>
            <a:lvl4pPr marL="1600200" indent="-228600" eaLnBrk="0" hangingPunct="0">
              <a:defRPr>
                <a:solidFill>
                  <a:schemeClr val="bg1"/>
                </a:solidFill>
                <a:latin typeface="Calibri" pitchFamily="34" charset="0"/>
              </a:defRPr>
            </a:lvl4pPr>
            <a:lvl5pPr marL="2057400" indent="-228600" eaLnBrk="0" hangingPunct="0">
              <a:defRPr>
                <a:solidFill>
                  <a:schemeClr val="bg1"/>
                </a:solidFill>
                <a:latin typeface="Calibri" pitchFamily="34" charset="0"/>
              </a:defRPr>
            </a:lvl5pPr>
            <a:lvl6pPr marL="2514600" indent="-228600" defTabSz="447675" eaLnBrk="0" fontAlgn="base" hangingPunct="0">
              <a:spcBef>
                <a:spcPct val="0"/>
              </a:spcBef>
              <a:spcAft>
                <a:spcPct val="0"/>
              </a:spcAft>
              <a:buClr>
                <a:srgbClr val="000000"/>
              </a:buClr>
              <a:buSzPct val="100000"/>
              <a:buFont typeface="Times New Roman" pitchFamily="18" charset="0"/>
              <a:defRPr>
                <a:solidFill>
                  <a:schemeClr val="bg1"/>
                </a:solidFill>
                <a:latin typeface="Calibri" pitchFamily="34" charset="0"/>
              </a:defRPr>
            </a:lvl6pPr>
            <a:lvl7pPr marL="2971800" indent="-228600" defTabSz="447675" eaLnBrk="0" fontAlgn="base" hangingPunct="0">
              <a:spcBef>
                <a:spcPct val="0"/>
              </a:spcBef>
              <a:spcAft>
                <a:spcPct val="0"/>
              </a:spcAft>
              <a:buClr>
                <a:srgbClr val="000000"/>
              </a:buClr>
              <a:buSzPct val="100000"/>
              <a:buFont typeface="Times New Roman" pitchFamily="18" charset="0"/>
              <a:defRPr>
                <a:solidFill>
                  <a:schemeClr val="bg1"/>
                </a:solidFill>
                <a:latin typeface="Calibri" pitchFamily="34" charset="0"/>
              </a:defRPr>
            </a:lvl7pPr>
            <a:lvl8pPr marL="3429000" indent="-228600" defTabSz="447675" eaLnBrk="0" fontAlgn="base" hangingPunct="0">
              <a:spcBef>
                <a:spcPct val="0"/>
              </a:spcBef>
              <a:spcAft>
                <a:spcPct val="0"/>
              </a:spcAft>
              <a:buClr>
                <a:srgbClr val="000000"/>
              </a:buClr>
              <a:buSzPct val="100000"/>
              <a:buFont typeface="Times New Roman" pitchFamily="18" charset="0"/>
              <a:defRPr>
                <a:solidFill>
                  <a:schemeClr val="bg1"/>
                </a:solidFill>
                <a:latin typeface="Calibri" pitchFamily="34" charset="0"/>
              </a:defRPr>
            </a:lvl8pPr>
            <a:lvl9pPr marL="3886200" indent="-228600" defTabSz="447675" eaLnBrk="0" fontAlgn="base" hangingPunct="0">
              <a:spcBef>
                <a:spcPct val="0"/>
              </a:spcBef>
              <a:spcAft>
                <a:spcPct val="0"/>
              </a:spcAft>
              <a:buClr>
                <a:srgbClr val="000000"/>
              </a:buClr>
              <a:buSzPct val="100000"/>
              <a:buFont typeface="Times New Roman" pitchFamily="18" charset="0"/>
              <a:defRPr>
                <a:solidFill>
                  <a:schemeClr val="bg1"/>
                </a:solidFill>
                <a:latin typeface="Calibri" pitchFamily="34" charset="0"/>
              </a:defRPr>
            </a:lvl9pPr>
          </a:lstStyle>
          <a:p>
            <a:pPr eaLnBrk="1" hangingPunct="1">
              <a:defRPr/>
            </a:pPr>
            <a:endParaRPr lang="it-IT" sz="1800" smtClean="0"/>
          </a:p>
        </p:txBody>
      </p:sp>
      <p:sp>
        <p:nvSpPr>
          <p:cNvPr id="3" name="Rectangle 5"/>
          <p:cNvSpPr>
            <a:spLocks noGrp="1" noChangeArrowheads="1"/>
          </p:cNvSpPr>
          <p:nvPr>
            <p:ph type="sldNum"/>
          </p:nvPr>
        </p:nvSpPr>
        <p:spPr bwMode="auto">
          <a:xfrm>
            <a:off x="7223125" y="7005638"/>
            <a:ext cx="2335213" cy="38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973" tIns="46785" rIns="89973" bIns="46785" numCol="1" anchor="ctr" anchorCtr="0" compatLnSpc="1">
            <a:prstTxWarp prst="textNoShape">
              <a:avLst/>
            </a:prstTxWarp>
          </a:bodyPr>
          <a:lstStyle>
            <a:lvl1pPr algn="r" defTabSz="449216">
              <a:tabLst>
                <a:tab pos="0" algn="l"/>
                <a:tab pos="447629" algn="l"/>
                <a:tab pos="896845" algn="l"/>
                <a:tab pos="1346060" algn="l"/>
                <a:tab pos="1795276" algn="l"/>
                <a:tab pos="2244492" algn="l"/>
                <a:tab pos="2693709" algn="l"/>
                <a:tab pos="3142924" algn="l"/>
                <a:tab pos="3592141" algn="l"/>
                <a:tab pos="4041356" algn="l"/>
                <a:tab pos="4490573" algn="l"/>
                <a:tab pos="4939788" algn="l"/>
                <a:tab pos="5389005" algn="l"/>
                <a:tab pos="5838220" algn="l"/>
                <a:tab pos="6287437" algn="l"/>
                <a:tab pos="6736651" algn="l"/>
                <a:tab pos="7185868" algn="l"/>
                <a:tab pos="7635083" algn="l"/>
                <a:tab pos="8084300" algn="l"/>
                <a:tab pos="8533515" algn="l"/>
                <a:tab pos="8982732" algn="l"/>
              </a:tabLst>
              <a:defRPr sz="1200">
                <a:solidFill>
                  <a:srgbClr val="898989"/>
                </a:solidFill>
                <a:latin typeface="Calibri" pitchFamily="34" charset="0"/>
                <a:cs typeface="Tahoma" pitchFamily="34" charset="0"/>
              </a:defRPr>
            </a:lvl1pPr>
          </a:lstStyle>
          <a:p>
            <a:pPr>
              <a:defRPr/>
            </a:pPr>
            <a:fld id="{6174FEFD-0B05-41C4-825D-26AD10630F4B}" type="slidenum">
              <a:rPr lang="fr-CA"/>
              <a:pPr>
                <a:defRPr/>
              </a:pPr>
              <a:t>‹N›</a:t>
            </a:fld>
            <a:endParaRPr lang="fr-CA"/>
          </a:p>
        </p:txBody>
      </p:sp>
    </p:spTree>
  </p:cSld>
  <p:clrMap bg1="lt1" tx1="dk1" bg2="lt2" tx2="dk2" accent1="accent1" accent2="accent2" accent3="accent3" accent4="accent4" accent5="accent5" accent6="accent6" hlink="hlink" folHlink="folHlink"/>
  <p:sldLayoutIdLst>
    <p:sldLayoutId id="2147483934" r:id="rId1"/>
    <p:sldLayoutId id="2147483935" r:id="rId2"/>
    <p:sldLayoutId id="2147483936" r:id="rId3"/>
    <p:sldLayoutId id="2147483937" r:id="rId4"/>
    <p:sldLayoutId id="2147483938" r:id="rId5"/>
    <p:sldLayoutId id="2147483939" r:id="rId6"/>
    <p:sldLayoutId id="2147483940" r:id="rId7"/>
    <p:sldLayoutId id="2147483941" r:id="rId8"/>
    <p:sldLayoutId id="2147483942" r:id="rId9"/>
    <p:sldLayoutId id="2147483943" r:id="rId10"/>
    <p:sldLayoutId id="2147483944" r:id="rId11"/>
    <p:sldLayoutId id="2147483945" r:id="rId12"/>
  </p:sldLayoutIdLst>
  <p:txStyles>
    <p:titleStyle>
      <a:lvl1pPr algn="ctr" defTabSz="447675" rtl="0" eaLnBrk="0" fontAlgn="base" hangingPunct="0">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algn="ctr" defTabSz="447675"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defRPr>
      </a:lvl2pPr>
      <a:lvl3pPr algn="ctr" defTabSz="447675"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defRPr>
      </a:lvl3pPr>
      <a:lvl4pPr algn="ctr" defTabSz="447675"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defRPr>
      </a:lvl4pPr>
      <a:lvl5pPr algn="ctr" defTabSz="447675" rtl="0" eaLnBrk="0" fontAlgn="base" hangingPunct="0">
        <a:spcBef>
          <a:spcPct val="0"/>
        </a:spcBef>
        <a:spcAft>
          <a:spcPct val="0"/>
        </a:spcAft>
        <a:buClr>
          <a:srgbClr val="000000"/>
        </a:buClr>
        <a:buSzPct val="100000"/>
        <a:buFont typeface="Times New Roman" pitchFamily="18" charset="0"/>
        <a:defRPr sz="4400">
          <a:solidFill>
            <a:srgbClr val="000000"/>
          </a:solidFill>
          <a:latin typeface="Calibri" pitchFamily="34" charset="0"/>
        </a:defRPr>
      </a:lvl5pPr>
      <a:lvl6pPr marL="2514340" indent="-228576" algn="ctr" defTabSz="449216" rtl="0" fontAlgn="base">
        <a:spcBef>
          <a:spcPct val="0"/>
        </a:spcBef>
        <a:spcAft>
          <a:spcPct val="0"/>
        </a:spcAft>
        <a:buClr>
          <a:srgbClr val="000000"/>
        </a:buClr>
        <a:buSzPct val="100000"/>
        <a:buFont typeface="Times New Roman" pitchFamily="18" charset="0"/>
        <a:defRPr sz="4400">
          <a:solidFill>
            <a:srgbClr val="000000"/>
          </a:solidFill>
          <a:latin typeface="Calibri" pitchFamily="34" charset="0"/>
        </a:defRPr>
      </a:lvl6pPr>
      <a:lvl7pPr marL="2971492" indent="-228576" algn="ctr" defTabSz="449216" rtl="0" fontAlgn="base">
        <a:spcBef>
          <a:spcPct val="0"/>
        </a:spcBef>
        <a:spcAft>
          <a:spcPct val="0"/>
        </a:spcAft>
        <a:buClr>
          <a:srgbClr val="000000"/>
        </a:buClr>
        <a:buSzPct val="100000"/>
        <a:buFont typeface="Times New Roman" pitchFamily="18" charset="0"/>
        <a:defRPr sz="4400">
          <a:solidFill>
            <a:srgbClr val="000000"/>
          </a:solidFill>
          <a:latin typeface="Calibri" pitchFamily="34" charset="0"/>
        </a:defRPr>
      </a:lvl7pPr>
      <a:lvl8pPr marL="3428645" indent="-228576" algn="ctr" defTabSz="449216" rtl="0" fontAlgn="base">
        <a:spcBef>
          <a:spcPct val="0"/>
        </a:spcBef>
        <a:spcAft>
          <a:spcPct val="0"/>
        </a:spcAft>
        <a:buClr>
          <a:srgbClr val="000000"/>
        </a:buClr>
        <a:buSzPct val="100000"/>
        <a:buFont typeface="Times New Roman" pitchFamily="18" charset="0"/>
        <a:defRPr sz="4400">
          <a:solidFill>
            <a:srgbClr val="000000"/>
          </a:solidFill>
          <a:latin typeface="Calibri" pitchFamily="34" charset="0"/>
        </a:defRPr>
      </a:lvl8pPr>
      <a:lvl9pPr marL="3885797" indent="-228576" algn="ctr" defTabSz="449216" rtl="0" fontAlgn="base">
        <a:spcBef>
          <a:spcPct val="0"/>
        </a:spcBef>
        <a:spcAft>
          <a:spcPct val="0"/>
        </a:spcAft>
        <a:buClr>
          <a:srgbClr val="000000"/>
        </a:buClr>
        <a:buSzPct val="100000"/>
        <a:buFont typeface="Times New Roman" pitchFamily="18" charset="0"/>
        <a:defRPr sz="4400">
          <a:solidFill>
            <a:srgbClr val="000000"/>
          </a:solidFill>
          <a:latin typeface="Calibri" pitchFamily="34" charset="0"/>
        </a:defRPr>
      </a:lvl9pPr>
    </p:titleStyle>
    <p:bodyStyle>
      <a:lvl1pPr marL="341313" indent="-341313" algn="l" defTabSz="447675" rtl="0" eaLnBrk="0" fontAlgn="base" hangingPunct="0">
        <a:spcBef>
          <a:spcPts val="800"/>
        </a:spcBef>
        <a:spcAft>
          <a:spcPct val="0"/>
        </a:spcAft>
        <a:buClr>
          <a:srgbClr val="000000"/>
        </a:buClr>
        <a:buSzPct val="100000"/>
        <a:buFont typeface="Times New Roman" pitchFamily="18" charset="0"/>
        <a:defRPr sz="3200">
          <a:solidFill>
            <a:srgbClr val="000000"/>
          </a:solidFill>
          <a:latin typeface="+mn-lt"/>
          <a:ea typeface="+mn-ea"/>
          <a:cs typeface="+mn-cs"/>
        </a:defRPr>
      </a:lvl1pPr>
      <a:lvl2pPr marL="741363" indent="-284163" algn="l" defTabSz="447675" rtl="0" eaLnBrk="0" fontAlgn="base" hangingPunct="0">
        <a:spcBef>
          <a:spcPts val="700"/>
        </a:spcBef>
        <a:spcAft>
          <a:spcPct val="0"/>
        </a:spcAft>
        <a:buClr>
          <a:srgbClr val="000000"/>
        </a:buClr>
        <a:buSzPct val="100000"/>
        <a:buFont typeface="Times New Roman" pitchFamily="18" charset="0"/>
        <a:defRPr sz="2800">
          <a:solidFill>
            <a:srgbClr val="000000"/>
          </a:solidFill>
          <a:latin typeface="+mn-lt"/>
        </a:defRPr>
      </a:lvl2pPr>
      <a:lvl3pPr marL="1141413" indent="-228600" algn="l" defTabSz="447675" rtl="0" eaLnBrk="0" fontAlgn="base" hangingPunct="0">
        <a:spcBef>
          <a:spcPts val="613"/>
        </a:spcBef>
        <a:spcAft>
          <a:spcPct val="0"/>
        </a:spcAft>
        <a:buClr>
          <a:srgbClr val="000000"/>
        </a:buClr>
        <a:buSzPct val="100000"/>
        <a:buFont typeface="Times New Roman" pitchFamily="18" charset="0"/>
        <a:defRPr sz="2400">
          <a:solidFill>
            <a:srgbClr val="000000"/>
          </a:solidFill>
          <a:latin typeface="+mn-lt"/>
        </a:defRPr>
      </a:lvl3pPr>
      <a:lvl4pPr marL="1597025" indent="-225425" algn="l" defTabSz="447675"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defRPr>
      </a:lvl4pPr>
      <a:lvl5pPr marL="2055813" indent="-227013" algn="l" defTabSz="447675"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mn-lt"/>
        </a:defRPr>
      </a:lvl5pPr>
      <a:lvl6pPr marL="2514340" indent="-228576" algn="l" defTabSz="449216" rtl="0" fontAlgn="base">
        <a:spcBef>
          <a:spcPts val="500"/>
        </a:spcBef>
        <a:spcAft>
          <a:spcPct val="0"/>
        </a:spcAft>
        <a:buClr>
          <a:srgbClr val="000000"/>
        </a:buClr>
        <a:buSzPct val="100000"/>
        <a:buFont typeface="Times New Roman" pitchFamily="18" charset="0"/>
        <a:defRPr sz="2000">
          <a:solidFill>
            <a:srgbClr val="000000"/>
          </a:solidFill>
          <a:latin typeface="+mn-lt"/>
        </a:defRPr>
      </a:lvl6pPr>
      <a:lvl7pPr marL="2971492" indent="-228576" algn="l" defTabSz="449216" rtl="0" fontAlgn="base">
        <a:spcBef>
          <a:spcPts val="500"/>
        </a:spcBef>
        <a:spcAft>
          <a:spcPct val="0"/>
        </a:spcAft>
        <a:buClr>
          <a:srgbClr val="000000"/>
        </a:buClr>
        <a:buSzPct val="100000"/>
        <a:buFont typeface="Times New Roman" pitchFamily="18" charset="0"/>
        <a:defRPr sz="2000">
          <a:solidFill>
            <a:srgbClr val="000000"/>
          </a:solidFill>
          <a:latin typeface="+mn-lt"/>
        </a:defRPr>
      </a:lvl7pPr>
      <a:lvl8pPr marL="3428645" indent="-228576" algn="l" defTabSz="449216" rtl="0" fontAlgn="base">
        <a:spcBef>
          <a:spcPts val="500"/>
        </a:spcBef>
        <a:spcAft>
          <a:spcPct val="0"/>
        </a:spcAft>
        <a:buClr>
          <a:srgbClr val="000000"/>
        </a:buClr>
        <a:buSzPct val="100000"/>
        <a:buFont typeface="Times New Roman" pitchFamily="18" charset="0"/>
        <a:defRPr sz="2000">
          <a:solidFill>
            <a:srgbClr val="000000"/>
          </a:solidFill>
          <a:latin typeface="+mn-lt"/>
        </a:defRPr>
      </a:lvl8pPr>
      <a:lvl9pPr marL="3885797" indent="-228576" algn="l" defTabSz="449216" rtl="0" fontAlgn="base">
        <a:spcBef>
          <a:spcPts val="500"/>
        </a:spcBef>
        <a:spcAft>
          <a:spcPct val="0"/>
        </a:spcAft>
        <a:buClr>
          <a:srgbClr val="000000"/>
        </a:buClr>
        <a:buSzPct val="100000"/>
        <a:buFont typeface="Times New Roman" pitchFamily="18" charset="0"/>
        <a:defRPr sz="2000">
          <a:solidFill>
            <a:srgbClr val="000000"/>
          </a:solidFill>
          <a:latin typeface="+mn-lt"/>
        </a:defRPr>
      </a:lvl9pPr>
    </p:bodyStyle>
    <p:otherStyle>
      <a:defPPr>
        <a:defRPr lang="it-IT"/>
      </a:defPPr>
      <a:lvl1pPr marL="0" algn="l" defTabSz="914305" rtl="0" eaLnBrk="1" latinLnBrk="0" hangingPunct="1">
        <a:defRPr sz="1800" kern="1200">
          <a:solidFill>
            <a:schemeClr val="tx1"/>
          </a:solidFill>
          <a:latin typeface="+mn-lt"/>
          <a:ea typeface="+mn-ea"/>
          <a:cs typeface="+mn-cs"/>
        </a:defRPr>
      </a:lvl1pPr>
      <a:lvl2pPr marL="457152" algn="l" defTabSz="914305" rtl="0" eaLnBrk="1" latinLnBrk="0" hangingPunct="1">
        <a:defRPr sz="1800" kern="1200">
          <a:solidFill>
            <a:schemeClr val="tx1"/>
          </a:solidFill>
          <a:latin typeface="+mn-lt"/>
          <a:ea typeface="+mn-ea"/>
          <a:cs typeface="+mn-cs"/>
        </a:defRPr>
      </a:lvl2pPr>
      <a:lvl3pPr marL="914305" algn="l" defTabSz="914305" rtl="0" eaLnBrk="1" latinLnBrk="0" hangingPunct="1">
        <a:defRPr sz="1800" kern="1200">
          <a:solidFill>
            <a:schemeClr val="tx1"/>
          </a:solidFill>
          <a:latin typeface="+mn-lt"/>
          <a:ea typeface="+mn-ea"/>
          <a:cs typeface="+mn-cs"/>
        </a:defRPr>
      </a:lvl3pPr>
      <a:lvl4pPr marL="1371457" algn="l" defTabSz="914305" rtl="0" eaLnBrk="1" latinLnBrk="0" hangingPunct="1">
        <a:defRPr sz="1800" kern="1200">
          <a:solidFill>
            <a:schemeClr val="tx1"/>
          </a:solidFill>
          <a:latin typeface="+mn-lt"/>
          <a:ea typeface="+mn-ea"/>
          <a:cs typeface="+mn-cs"/>
        </a:defRPr>
      </a:lvl4pPr>
      <a:lvl5pPr marL="1828610" algn="l" defTabSz="914305" rtl="0" eaLnBrk="1" latinLnBrk="0" hangingPunct="1">
        <a:defRPr sz="1800" kern="1200">
          <a:solidFill>
            <a:schemeClr val="tx1"/>
          </a:solidFill>
          <a:latin typeface="+mn-lt"/>
          <a:ea typeface="+mn-ea"/>
          <a:cs typeface="+mn-cs"/>
        </a:defRPr>
      </a:lvl5pPr>
      <a:lvl6pPr marL="2285763" algn="l" defTabSz="914305" rtl="0" eaLnBrk="1" latinLnBrk="0" hangingPunct="1">
        <a:defRPr sz="1800" kern="1200">
          <a:solidFill>
            <a:schemeClr val="tx1"/>
          </a:solidFill>
          <a:latin typeface="+mn-lt"/>
          <a:ea typeface="+mn-ea"/>
          <a:cs typeface="+mn-cs"/>
        </a:defRPr>
      </a:lvl6pPr>
      <a:lvl7pPr marL="2742916" algn="l" defTabSz="914305" rtl="0" eaLnBrk="1" latinLnBrk="0" hangingPunct="1">
        <a:defRPr sz="1800" kern="1200">
          <a:solidFill>
            <a:schemeClr val="tx1"/>
          </a:solidFill>
          <a:latin typeface="+mn-lt"/>
          <a:ea typeface="+mn-ea"/>
          <a:cs typeface="+mn-cs"/>
        </a:defRPr>
      </a:lvl7pPr>
      <a:lvl8pPr marL="3200068" algn="l" defTabSz="914305" rtl="0" eaLnBrk="1" latinLnBrk="0" hangingPunct="1">
        <a:defRPr sz="1800" kern="1200">
          <a:solidFill>
            <a:schemeClr val="tx1"/>
          </a:solidFill>
          <a:latin typeface="+mn-lt"/>
          <a:ea typeface="+mn-ea"/>
          <a:cs typeface="+mn-cs"/>
        </a:defRPr>
      </a:lvl8pPr>
      <a:lvl9pPr marL="3657221" algn="l" defTabSz="91430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2" cstate="print"/>
          <a:srcRect/>
          <a:stretch>
            <a:fillRect/>
          </a:stretch>
        </a:blip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504825" y="141288"/>
            <a:ext cx="9063038" cy="1581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187" tIns="51577" rIns="99187" bIns="51577" numCol="1" anchor="ctr" anchorCtr="0" compatLnSpc="1">
            <a:prstTxWarp prst="textNoShape">
              <a:avLst/>
            </a:prstTxWarp>
          </a:bodyPr>
          <a:lstStyle/>
          <a:p>
            <a:pPr lvl="0"/>
            <a:r>
              <a:rPr lang="en-GB" smtClean="0"/>
              <a:t>Cliccate per modificare il formato del testo del titolo</a:t>
            </a:r>
          </a:p>
        </p:txBody>
      </p:sp>
      <p:sp>
        <p:nvSpPr>
          <p:cNvPr id="2051" name="Rectangle 2"/>
          <p:cNvSpPr>
            <a:spLocks noGrp="1" noChangeArrowheads="1"/>
          </p:cNvSpPr>
          <p:nvPr>
            <p:ph type="body" idx="1"/>
          </p:nvPr>
        </p:nvSpPr>
        <p:spPr bwMode="auto">
          <a:xfrm>
            <a:off x="504825" y="1763713"/>
            <a:ext cx="9063038" cy="4979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187" tIns="51577" rIns="99187" bIns="51577" numCol="1" anchor="t" anchorCtr="0" compatLnSpc="1">
            <a:prstTxWarp prst="textNoShape">
              <a:avLst/>
            </a:prstTxWarp>
          </a:bodyPr>
          <a:lstStyle/>
          <a:p>
            <a:pPr lvl="0"/>
            <a:r>
              <a:rPr lang="en-GB" smtClean="0"/>
              <a:t>Cliccate per modificare il formato del testo della struttura</a:t>
            </a:r>
          </a:p>
          <a:p>
            <a:pPr lvl="1"/>
            <a:r>
              <a:rPr lang="en-GB" smtClean="0"/>
              <a:t>Secondo livello struttura</a:t>
            </a:r>
          </a:p>
          <a:p>
            <a:pPr lvl="2"/>
            <a:r>
              <a:rPr lang="en-GB" smtClean="0"/>
              <a:t>Terzo livello struttura</a:t>
            </a:r>
          </a:p>
          <a:p>
            <a:pPr lvl="3"/>
            <a:r>
              <a:rPr lang="en-GB" smtClean="0"/>
              <a:t>Quarto livello struttura</a:t>
            </a:r>
          </a:p>
          <a:p>
            <a:pPr lvl="4"/>
            <a:r>
              <a:rPr lang="en-GB" smtClean="0"/>
              <a:t>Quinto livello struttura</a:t>
            </a:r>
          </a:p>
          <a:p>
            <a:pPr lvl="4"/>
            <a:r>
              <a:rPr lang="en-GB" smtClean="0"/>
              <a:t>Sesto livello struttura</a:t>
            </a:r>
          </a:p>
          <a:p>
            <a:pPr lvl="4"/>
            <a:r>
              <a:rPr lang="en-GB" smtClean="0"/>
              <a:t>Settimo livello struttura</a:t>
            </a:r>
          </a:p>
          <a:p>
            <a:pPr lvl="4"/>
            <a:r>
              <a:rPr lang="en-GB" smtClean="0"/>
              <a:t>Ottavo livello struttura</a:t>
            </a:r>
          </a:p>
          <a:p>
            <a:pPr lvl="4"/>
            <a:r>
              <a:rPr lang="en-GB" smtClean="0"/>
              <a:t>Nono livello struttura</a:t>
            </a:r>
          </a:p>
        </p:txBody>
      </p:sp>
      <p:sp>
        <p:nvSpPr>
          <p:cNvPr id="1027" name="Rectangle 3"/>
          <p:cNvSpPr>
            <a:spLocks noGrp="1" noChangeArrowheads="1"/>
          </p:cNvSpPr>
          <p:nvPr>
            <p:ph type="dt"/>
          </p:nvPr>
        </p:nvSpPr>
        <p:spPr bwMode="auto">
          <a:xfrm>
            <a:off x="504825" y="7007225"/>
            <a:ext cx="2343150" cy="393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187" tIns="51577" rIns="99187" bIns="51577" numCol="1" anchor="ctr" anchorCtr="0" compatLnSpc="1">
            <a:prstTxWarp prst="textNoShape">
              <a:avLst/>
            </a:prstTxWarp>
          </a:bodyPr>
          <a:lstStyle>
            <a:lvl1pPr defTabSz="495223">
              <a:tabLst>
                <a:tab pos="0" algn="l"/>
                <a:tab pos="493472" algn="l"/>
                <a:tab pos="988695" algn="l"/>
                <a:tab pos="1483916" algn="l"/>
                <a:tab pos="1979139" algn="l"/>
                <a:tab pos="2474360" algn="l"/>
                <a:tab pos="2969583" algn="l"/>
                <a:tab pos="3464804" algn="l"/>
                <a:tab pos="3960027" algn="l"/>
                <a:tab pos="4455249" algn="l"/>
                <a:tab pos="4950471" algn="l"/>
                <a:tab pos="5445693" algn="l"/>
                <a:tab pos="5940915" algn="l"/>
                <a:tab pos="6436137" algn="l"/>
                <a:tab pos="6931359" algn="l"/>
                <a:tab pos="7426581" algn="l"/>
                <a:tab pos="7921804" algn="l"/>
                <a:tab pos="8417025" algn="l"/>
                <a:tab pos="8912248" algn="l"/>
                <a:tab pos="9407469" algn="l"/>
                <a:tab pos="9902692" algn="l"/>
              </a:tabLst>
              <a:defRPr sz="1300">
                <a:solidFill>
                  <a:srgbClr val="898989"/>
                </a:solidFill>
                <a:latin typeface="Calibri" pitchFamily="34" charset="0"/>
                <a:cs typeface="Tahoma" pitchFamily="34" charset="0"/>
              </a:defRPr>
            </a:lvl1pPr>
          </a:lstStyle>
          <a:p>
            <a:pPr>
              <a:defRPr/>
            </a:pPr>
            <a:endParaRPr lang="fr-FR"/>
          </a:p>
        </p:txBody>
      </p:sp>
      <p:sp>
        <p:nvSpPr>
          <p:cNvPr id="2053" name="Text Box 4"/>
          <p:cNvSpPr txBox="1">
            <a:spLocks noChangeArrowheads="1"/>
          </p:cNvSpPr>
          <p:nvPr/>
        </p:nvSpPr>
        <p:spPr bwMode="auto">
          <a:xfrm>
            <a:off x="3444875" y="6954838"/>
            <a:ext cx="3190875" cy="506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0772" tIns="50387" rIns="100772" bIns="50387" anchor="ctr"/>
          <a:lstStyle>
            <a:lvl1pPr defTabSz="493713" eaLnBrk="0" hangingPunct="0">
              <a:defRPr>
                <a:solidFill>
                  <a:schemeClr val="bg1"/>
                </a:solidFill>
                <a:latin typeface="Calibri" pitchFamily="34" charset="0"/>
              </a:defRPr>
            </a:lvl1pPr>
            <a:lvl2pPr marL="742950" indent="-285750" defTabSz="493713" eaLnBrk="0" hangingPunct="0">
              <a:defRPr>
                <a:solidFill>
                  <a:schemeClr val="bg1"/>
                </a:solidFill>
                <a:latin typeface="Calibri" pitchFamily="34" charset="0"/>
              </a:defRPr>
            </a:lvl2pPr>
            <a:lvl3pPr marL="1143000" indent="-228600" defTabSz="493713" eaLnBrk="0" hangingPunct="0">
              <a:defRPr>
                <a:solidFill>
                  <a:schemeClr val="bg1"/>
                </a:solidFill>
                <a:latin typeface="Calibri" pitchFamily="34" charset="0"/>
              </a:defRPr>
            </a:lvl3pPr>
            <a:lvl4pPr marL="1600200" indent="-228600" defTabSz="493713" eaLnBrk="0" hangingPunct="0">
              <a:defRPr>
                <a:solidFill>
                  <a:schemeClr val="bg1"/>
                </a:solidFill>
                <a:latin typeface="Calibri" pitchFamily="34" charset="0"/>
              </a:defRPr>
            </a:lvl4pPr>
            <a:lvl5pPr marL="2057400" indent="-228600" defTabSz="493713" eaLnBrk="0" hangingPunct="0">
              <a:defRPr>
                <a:solidFill>
                  <a:schemeClr val="bg1"/>
                </a:solidFill>
                <a:latin typeface="Calibri" pitchFamily="34" charset="0"/>
              </a:defRPr>
            </a:lvl5pPr>
            <a:lvl6pPr marL="2514600" indent="-228600" defTabSz="493713" eaLnBrk="0" fontAlgn="base" hangingPunct="0">
              <a:spcBef>
                <a:spcPct val="0"/>
              </a:spcBef>
              <a:spcAft>
                <a:spcPct val="0"/>
              </a:spcAft>
              <a:buClr>
                <a:srgbClr val="000000"/>
              </a:buClr>
              <a:buSzPct val="100000"/>
              <a:buFont typeface="Times New Roman" pitchFamily="18" charset="0"/>
              <a:defRPr>
                <a:solidFill>
                  <a:schemeClr val="bg1"/>
                </a:solidFill>
                <a:latin typeface="Calibri" pitchFamily="34" charset="0"/>
              </a:defRPr>
            </a:lvl6pPr>
            <a:lvl7pPr marL="2971800" indent="-228600" defTabSz="493713" eaLnBrk="0" fontAlgn="base" hangingPunct="0">
              <a:spcBef>
                <a:spcPct val="0"/>
              </a:spcBef>
              <a:spcAft>
                <a:spcPct val="0"/>
              </a:spcAft>
              <a:buClr>
                <a:srgbClr val="000000"/>
              </a:buClr>
              <a:buSzPct val="100000"/>
              <a:buFont typeface="Times New Roman" pitchFamily="18" charset="0"/>
              <a:defRPr>
                <a:solidFill>
                  <a:schemeClr val="bg1"/>
                </a:solidFill>
                <a:latin typeface="Calibri" pitchFamily="34" charset="0"/>
              </a:defRPr>
            </a:lvl7pPr>
            <a:lvl8pPr marL="3429000" indent="-228600" defTabSz="493713" eaLnBrk="0" fontAlgn="base" hangingPunct="0">
              <a:spcBef>
                <a:spcPct val="0"/>
              </a:spcBef>
              <a:spcAft>
                <a:spcPct val="0"/>
              </a:spcAft>
              <a:buClr>
                <a:srgbClr val="000000"/>
              </a:buClr>
              <a:buSzPct val="100000"/>
              <a:buFont typeface="Times New Roman" pitchFamily="18" charset="0"/>
              <a:defRPr>
                <a:solidFill>
                  <a:schemeClr val="bg1"/>
                </a:solidFill>
                <a:latin typeface="Calibri" pitchFamily="34" charset="0"/>
              </a:defRPr>
            </a:lvl8pPr>
            <a:lvl9pPr marL="3886200" indent="-228600" defTabSz="493713" eaLnBrk="0" fontAlgn="base" hangingPunct="0">
              <a:spcBef>
                <a:spcPct val="0"/>
              </a:spcBef>
              <a:spcAft>
                <a:spcPct val="0"/>
              </a:spcAft>
              <a:buClr>
                <a:srgbClr val="000000"/>
              </a:buClr>
              <a:buSzPct val="100000"/>
              <a:buFont typeface="Times New Roman" pitchFamily="18" charset="0"/>
              <a:defRPr>
                <a:solidFill>
                  <a:schemeClr val="bg1"/>
                </a:solidFill>
                <a:latin typeface="Calibri" pitchFamily="34" charset="0"/>
              </a:defRPr>
            </a:lvl9pPr>
          </a:lstStyle>
          <a:p>
            <a:pPr eaLnBrk="1" hangingPunct="1">
              <a:defRPr/>
            </a:pPr>
            <a:endParaRPr lang="it-IT" sz="1800" smtClean="0">
              <a:solidFill>
                <a:srgbClr val="FFFFFF"/>
              </a:solidFill>
            </a:endParaRPr>
          </a:p>
        </p:txBody>
      </p:sp>
      <p:sp>
        <p:nvSpPr>
          <p:cNvPr id="1029" name="Rectangle 5"/>
          <p:cNvSpPr>
            <a:spLocks noGrp="1" noChangeArrowheads="1"/>
          </p:cNvSpPr>
          <p:nvPr>
            <p:ph type="sldNum"/>
          </p:nvPr>
        </p:nvSpPr>
        <p:spPr bwMode="auto">
          <a:xfrm>
            <a:off x="7224713" y="7007225"/>
            <a:ext cx="2343150" cy="393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187" tIns="51577" rIns="99187" bIns="51577" numCol="1" anchor="ctr" anchorCtr="0" compatLnSpc="1">
            <a:prstTxWarp prst="textNoShape">
              <a:avLst/>
            </a:prstTxWarp>
          </a:bodyPr>
          <a:lstStyle>
            <a:lvl1pPr algn="r" defTabSz="495223">
              <a:tabLst>
                <a:tab pos="0" algn="l"/>
                <a:tab pos="493472" algn="l"/>
                <a:tab pos="988695" algn="l"/>
                <a:tab pos="1483916" algn="l"/>
                <a:tab pos="1979139" algn="l"/>
                <a:tab pos="2474360" algn="l"/>
                <a:tab pos="2969583" algn="l"/>
                <a:tab pos="3464804" algn="l"/>
                <a:tab pos="3960027" algn="l"/>
                <a:tab pos="4455249" algn="l"/>
                <a:tab pos="4950471" algn="l"/>
                <a:tab pos="5445693" algn="l"/>
                <a:tab pos="5940915" algn="l"/>
                <a:tab pos="6436137" algn="l"/>
                <a:tab pos="6931359" algn="l"/>
                <a:tab pos="7426581" algn="l"/>
                <a:tab pos="7921804" algn="l"/>
                <a:tab pos="8417025" algn="l"/>
                <a:tab pos="8912248" algn="l"/>
                <a:tab pos="9407469" algn="l"/>
                <a:tab pos="9902692" algn="l"/>
              </a:tabLst>
              <a:defRPr sz="1300">
                <a:solidFill>
                  <a:srgbClr val="898989"/>
                </a:solidFill>
                <a:latin typeface="Calibri" pitchFamily="34" charset="0"/>
                <a:cs typeface="Tahoma" pitchFamily="34" charset="0"/>
              </a:defRPr>
            </a:lvl1pPr>
          </a:lstStyle>
          <a:p>
            <a:pPr>
              <a:defRPr/>
            </a:pPr>
            <a:fld id="{BE479D8F-ADED-4060-8694-747D63504A38}" type="slidenum">
              <a:rPr lang="fr-CA"/>
              <a:pPr>
                <a:defRPr/>
              </a:pPr>
              <a:t>‹N›</a:t>
            </a:fld>
            <a:endParaRPr lang="fr-CA"/>
          </a:p>
        </p:txBody>
      </p:sp>
    </p:spTree>
  </p:cSld>
  <p:clrMap bg1="lt1" tx1="dk1" bg2="lt2" tx2="dk2" accent1="accent1" accent2="accent2" accent3="accent3" accent4="accent4" accent5="accent5" accent6="accent6" hlink="hlink" folHlink="folHlink"/>
  <p:sldLayoutIdLst>
    <p:sldLayoutId id="2147483946" r:id="rId1"/>
    <p:sldLayoutId id="2147483947" r:id="rId2"/>
    <p:sldLayoutId id="2147483948" r:id="rId3"/>
    <p:sldLayoutId id="2147483949" r:id="rId4"/>
    <p:sldLayoutId id="2147483950" r:id="rId5"/>
    <p:sldLayoutId id="2147483951" r:id="rId6"/>
    <p:sldLayoutId id="2147483952" r:id="rId7"/>
    <p:sldLayoutId id="2147483953" r:id="rId8"/>
    <p:sldLayoutId id="2147483954" r:id="rId9"/>
    <p:sldLayoutId id="2147483955" r:id="rId10"/>
  </p:sldLayoutIdLst>
  <p:txStyles>
    <p:titleStyle>
      <a:lvl1pPr algn="ctr" defTabSz="493713" rtl="0" eaLnBrk="0" fontAlgn="base" hangingPunct="0">
        <a:spcBef>
          <a:spcPct val="0"/>
        </a:spcBef>
        <a:spcAft>
          <a:spcPct val="0"/>
        </a:spcAft>
        <a:buClr>
          <a:srgbClr val="000000"/>
        </a:buClr>
        <a:buSzPct val="100000"/>
        <a:buFont typeface="Times New Roman" pitchFamily="18" charset="0"/>
        <a:defRPr sz="4900">
          <a:solidFill>
            <a:srgbClr val="000000"/>
          </a:solidFill>
          <a:latin typeface="+mj-lt"/>
          <a:ea typeface="+mj-ea"/>
          <a:cs typeface="+mj-cs"/>
        </a:defRPr>
      </a:lvl1pPr>
      <a:lvl2pPr algn="ctr" defTabSz="493713" rtl="0" eaLnBrk="0" fontAlgn="base" hangingPunct="0">
        <a:spcBef>
          <a:spcPct val="0"/>
        </a:spcBef>
        <a:spcAft>
          <a:spcPct val="0"/>
        </a:spcAft>
        <a:buClr>
          <a:srgbClr val="000000"/>
        </a:buClr>
        <a:buSzPct val="100000"/>
        <a:buFont typeface="Times New Roman" pitchFamily="18" charset="0"/>
        <a:defRPr sz="4900">
          <a:solidFill>
            <a:srgbClr val="000000"/>
          </a:solidFill>
          <a:latin typeface="Calibri" pitchFamily="34" charset="0"/>
        </a:defRPr>
      </a:lvl2pPr>
      <a:lvl3pPr algn="ctr" defTabSz="493713" rtl="0" eaLnBrk="0" fontAlgn="base" hangingPunct="0">
        <a:spcBef>
          <a:spcPct val="0"/>
        </a:spcBef>
        <a:spcAft>
          <a:spcPct val="0"/>
        </a:spcAft>
        <a:buClr>
          <a:srgbClr val="000000"/>
        </a:buClr>
        <a:buSzPct val="100000"/>
        <a:buFont typeface="Times New Roman" pitchFamily="18" charset="0"/>
        <a:defRPr sz="4900">
          <a:solidFill>
            <a:srgbClr val="000000"/>
          </a:solidFill>
          <a:latin typeface="Calibri" pitchFamily="34" charset="0"/>
        </a:defRPr>
      </a:lvl3pPr>
      <a:lvl4pPr algn="ctr" defTabSz="493713" rtl="0" eaLnBrk="0" fontAlgn="base" hangingPunct="0">
        <a:spcBef>
          <a:spcPct val="0"/>
        </a:spcBef>
        <a:spcAft>
          <a:spcPct val="0"/>
        </a:spcAft>
        <a:buClr>
          <a:srgbClr val="000000"/>
        </a:buClr>
        <a:buSzPct val="100000"/>
        <a:buFont typeface="Times New Roman" pitchFamily="18" charset="0"/>
        <a:defRPr sz="4900">
          <a:solidFill>
            <a:srgbClr val="000000"/>
          </a:solidFill>
          <a:latin typeface="Calibri" pitchFamily="34" charset="0"/>
        </a:defRPr>
      </a:lvl4pPr>
      <a:lvl5pPr algn="ctr" defTabSz="493713" rtl="0" eaLnBrk="0" fontAlgn="base" hangingPunct="0">
        <a:spcBef>
          <a:spcPct val="0"/>
        </a:spcBef>
        <a:spcAft>
          <a:spcPct val="0"/>
        </a:spcAft>
        <a:buClr>
          <a:srgbClr val="000000"/>
        </a:buClr>
        <a:buSzPct val="100000"/>
        <a:buFont typeface="Times New Roman" pitchFamily="18" charset="0"/>
        <a:defRPr sz="4900">
          <a:solidFill>
            <a:srgbClr val="000000"/>
          </a:solidFill>
          <a:latin typeface="Calibri" pitchFamily="34" charset="0"/>
        </a:defRPr>
      </a:lvl5pPr>
      <a:lvl6pPr marL="2771844" indent="-251986" algn="ctr" defTabSz="495223" rtl="0" fontAlgn="base">
        <a:spcBef>
          <a:spcPct val="0"/>
        </a:spcBef>
        <a:spcAft>
          <a:spcPct val="0"/>
        </a:spcAft>
        <a:buClr>
          <a:srgbClr val="000000"/>
        </a:buClr>
        <a:buSzPct val="100000"/>
        <a:buFont typeface="Times New Roman" pitchFamily="18" charset="0"/>
        <a:defRPr sz="4900">
          <a:solidFill>
            <a:srgbClr val="000000"/>
          </a:solidFill>
          <a:latin typeface="Calibri" pitchFamily="34" charset="0"/>
        </a:defRPr>
      </a:lvl6pPr>
      <a:lvl7pPr marL="3275815" indent="-251986" algn="ctr" defTabSz="495223" rtl="0" fontAlgn="base">
        <a:spcBef>
          <a:spcPct val="0"/>
        </a:spcBef>
        <a:spcAft>
          <a:spcPct val="0"/>
        </a:spcAft>
        <a:buClr>
          <a:srgbClr val="000000"/>
        </a:buClr>
        <a:buSzPct val="100000"/>
        <a:buFont typeface="Times New Roman" pitchFamily="18" charset="0"/>
        <a:defRPr sz="4900">
          <a:solidFill>
            <a:srgbClr val="000000"/>
          </a:solidFill>
          <a:latin typeface="Calibri" pitchFamily="34" charset="0"/>
        </a:defRPr>
      </a:lvl7pPr>
      <a:lvl8pPr marL="3779787" indent="-251986" algn="ctr" defTabSz="495223" rtl="0" fontAlgn="base">
        <a:spcBef>
          <a:spcPct val="0"/>
        </a:spcBef>
        <a:spcAft>
          <a:spcPct val="0"/>
        </a:spcAft>
        <a:buClr>
          <a:srgbClr val="000000"/>
        </a:buClr>
        <a:buSzPct val="100000"/>
        <a:buFont typeface="Times New Roman" pitchFamily="18" charset="0"/>
        <a:defRPr sz="4900">
          <a:solidFill>
            <a:srgbClr val="000000"/>
          </a:solidFill>
          <a:latin typeface="Calibri" pitchFamily="34" charset="0"/>
        </a:defRPr>
      </a:lvl8pPr>
      <a:lvl9pPr marL="4283758" indent="-251986" algn="ctr" defTabSz="495223" rtl="0" fontAlgn="base">
        <a:spcBef>
          <a:spcPct val="0"/>
        </a:spcBef>
        <a:spcAft>
          <a:spcPct val="0"/>
        </a:spcAft>
        <a:buClr>
          <a:srgbClr val="000000"/>
        </a:buClr>
        <a:buSzPct val="100000"/>
        <a:buFont typeface="Times New Roman" pitchFamily="18" charset="0"/>
        <a:defRPr sz="4900">
          <a:solidFill>
            <a:srgbClr val="000000"/>
          </a:solidFill>
          <a:latin typeface="Calibri" pitchFamily="34" charset="0"/>
        </a:defRPr>
      </a:lvl9pPr>
    </p:titleStyle>
    <p:bodyStyle>
      <a:lvl1pPr marL="377825" indent="-377825" algn="l" defTabSz="493713" rtl="0" eaLnBrk="0" fontAlgn="base" hangingPunct="0">
        <a:spcBef>
          <a:spcPts val="888"/>
        </a:spcBef>
        <a:spcAft>
          <a:spcPct val="0"/>
        </a:spcAft>
        <a:buClr>
          <a:srgbClr val="000000"/>
        </a:buClr>
        <a:buSzPct val="100000"/>
        <a:buFont typeface="Times New Roman" pitchFamily="18" charset="0"/>
        <a:defRPr sz="3500">
          <a:solidFill>
            <a:srgbClr val="000000"/>
          </a:solidFill>
          <a:latin typeface="+mn-lt"/>
          <a:ea typeface="+mn-ea"/>
          <a:cs typeface="+mn-cs"/>
        </a:defRPr>
      </a:lvl1pPr>
      <a:lvl2pPr marL="817563" indent="-314325" algn="l" defTabSz="493713" rtl="0" eaLnBrk="0" fontAlgn="base" hangingPunct="0">
        <a:spcBef>
          <a:spcPts val="775"/>
        </a:spcBef>
        <a:spcAft>
          <a:spcPct val="0"/>
        </a:spcAft>
        <a:buClr>
          <a:srgbClr val="000000"/>
        </a:buClr>
        <a:buSzPct val="100000"/>
        <a:buFont typeface="Times New Roman" pitchFamily="18" charset="0"/>
        <a:defRPr sz="3100">
          <a:solidFill>
            <a:srgbClr val="000000"/>
          </a:solidFill>
          <a:latin typeface="+mn-lt"/>
        </a:defRPr>
      </a:lvl2pPr>
      <a:lvl3pPr marL="1258888" indent="-250825" algn="l" defTabSz="493713" rtl="0" eaLnBrk="0" fontAlgn="base" hangingPunct="0">
        <a:spcBef>
          <a:spcPts val="663"/>
        </a:spcBef>
        <a:spcAft>
          <a:spcPct val="0"/>
        </a:spcAft>
        <a:buClr>
          <a:srgbClr val="000000"/>
        </a:buClr>
        <a:buSzPct val="100000"/>
        <a:buFont typeface="Times New Roman" pitchFamily="18" charset="0"/>
        <a:defRPr sz="2600">
          <a:solidFill>
            <a:srgbClr val="000000"/>
          </a:solidFill>
          <a:latin typeface="+mn-lt"/>
        </a:defRPr>
      </a:lvl3pPr>
      <a:lvl4pPr marL="1763713" indent="-252413" algn="l" defTabSz="493713" rtl="0" eaLnBrk="0" fontAlgn="base" hangingPunct="0">
        <a:spcBef>
          <a:spcPts val="550"/>
        </a:spcBef>
        <a:spcAft>
          <a:spcPct val="0"/>
        </a:spcAft>
        <a:buClr>
          <a:srgbClr val="000000"/>
        </a:buClr>
        <a:buSzPct val="100000"/>
        <a:buFont typeface="Times New Roman" pitchFamily="18" charset="0"/>
        <a:defRPr sz="2200">
          <a:solidFill>
            <a:srgbClr val="000000"/>
          </a:solidFill>
          <a:latin typeface="+mn-lt"/>
        </a:defRPr>
      </a:lvl4pPr>
      <a:lvl5pPr marL="2263775" indent="-247650" algn="l" defTabSz="493713" rtl="0" eaLnBrk="0" fontAlgn="base" hangingPunct="0">
        <a:spcBef>
          <a:spcPts val="550"/>
        </a:spcBef>
        <a:spcAft>
          <a:spcPct val="0"/>
        </a:spcAft>
        <a:buClr>
          <a:srgbClr val="000000"/>
        </a:buClr>
        <a:buSzPct val="100000"/>
        <a:buFont typeface="Times New Roman" pitchFamily="18" charset="0"/>
        <a:defRPr sz="2200">
          <a:solidFill>
            <a:srgbClr val="000000"/>
          </a:solidFill>
          <a:latin typeface="+mn-lt"/>
        </a:defRPr>
      </a:lvl5pPr>
      <a:lvl6pPr marL="2771844" indent="-251986" algn="l" defTabSz="495223" rtl="0" fontAlgn="base">
        <a:spcBef>
          <a:spcPts val="551"/>
        </a:spcBef>
        <a:spcAft>
          <a:spcPct val="0"/>
        </a:spcAft>
        <a:buClr>
          <a:srgbClr val="000000"/>
        </a:buClr>
        <a:buSzPct val="100000"/>
        <a:buFont typeface="Times New Roman" pitchFamily="18" charset="0"/>
        <a:defRPr sz="2200">
          <a:solidFill>
            <a:srgbClr val="000000"/>
          </a:solidFill>
          <a:latin typeface="+mn-lt"/>
        </a:defRPr>
      </a:lvl6pPr>
      <a:lvl7pPr marL="3275815" indent="-251986" algn="l" defTabSz="495223" rtl="0" fontAlgn="base">
        <a:spcBef>
          <a:spcPts val="551"/>
        </a:spcBef>
        <a:spcAft>
          <a:spcPct val="0"/>
        </a:spcAft>
        <a:buClr>
          <a:srgbClr val="000000"/>
        </a:buClr>
        <a:buSzPct val="100000"/>
        <a:buFont typeface="Times New Roman" pitchFamily="18" charset="0"/>
        <a:defRPr sz="2200">
          <a:solidFill>
            <a:srgbClr val="000000"/>
          </a:solidFill>
          <a:latin typeface="+mn-lt"/>
        </a:defRPr>
      </a:lvl7pPr>
      <a:lvl8pPr marL="3779787" indent="-251986" algn="l" defTabSz="495223" rtl="0" fontAlgn="base">
        <a:spcBef>
          <a:spcPts val="551"/>
        </a:spcBef>
        <a:spcAft>
          <a:spcPct val="0"/>
        </a:spcAft>
        <a:buClr>
          <a:srgbClr val="000000"/>
        </a:buClr>
        <a:buSzPct val="100000"/>
        <a:buFont typeface="Times New Roman" pitchFamily="18" charset="0"/>
        <a:defRPr sz="2200">
          <a:solidFill>
            <a:srgbClr val="000000"/>
          </a:solidFill>
          <a:latin typeface="+mn-lt"/>
        </a:defRPr>
      </a:lvl8pPr>
      <a:lvl9pPr marL="4283758" indent="-251986" algn="l" defTabSz="495223" rtl="0" fontAlgn="base">
        <a:spcBef>
          <a:spcPts val="551"/>
        </a:spcBef>
        <a:spcAft>
          <a:spcPct val="0"/>
        </a:spcAft>
        <a:buClr>
          <a:srgbClr val="000000"/>
        </a:buClr>
        <a:buSzPct val="100000"/>
        <a:buFont typeface="Times New Roman" pitchFamily="18" charset="0"/>
        <a:defRPr sz="2200">
          <a:solidFill>
            <a:srgbClr val="000000"/>
          </a:solidFill>
          <a:latin typeface="+mn-lt"/>
        </a:defRPr>
      </a:lvl9pPr>
    </p:bodyStyle>
    <p:otherStyle>
      <a:defPPr>
        <a:defRPr lang="it-IT"/>
      </a:defPPr>
      <a:lvl1pPr marL="0" algn="l" defTabSz="1007943" rtl="0" eaLnBrk="1" latinLnBrk="0" hangingPunct="1">
        <a:defRPr sz="2000" kern="1200">
          <a:solidFill>
            <a:schemeClr val="tx1"/>
          </a:solidFill>
          <a:latin typeface="+mn-lt"/>
          <a:ea typeface="+mn-ea"/>
          <a:cs typeface="+mn-cs"/>
        </a:defRPr>
      </a:lvl1pPr>
      <a:lvl2pPr marL="503972" algn="l" defTabSz="1007943" rtl="0" eaLnBrk="1" latinLnBrk="0" hangingPunct="1">
        <a:defRPr sz="2000" kern="1200">
          <a:solidFill>
            <a:schemeClr val="tx1"/>
          </a:solidFill>
          <a:latin typeface="+mn-lt"/>
          <a:ea typeface="+mn-ea"/>
          <a:cs typeface="+mn-cs"/>
        </a:defRPr>
      </a:lvl2pPr>
      <a:lvl3pPr marL="1007943" algn="l" defTabSz="1007943" rtl="0" eaLnBrk="1" latinLnBrk="0" hangingPunct="1">
        <a:defRPr sz="2000" kern="1200">
          <a:solidFill>
            <a:schemeClr val="tx1"/>
          </a:solidFill>
          <a:latin typeface="+mn-lt"/>
          <a:ea typeface="+mn-ea"/>
          <a:cs typeface="+mn-cs"/>
        </a:defRPr>
      </a:lvl3pPr>
      <a:lvl4pPr marL="1511915" algn="l" defTabSz="1007943" rtl="0" eaLnBrk="1" latinLnBrk="0" hangingPunct="1">
        <a:defRPr sz="2000" kern="1200">
          <a:solidFill>
            <a:schemeClr val="tx1"/>
          </a:solidFill>
          <a:latin typeface="+mn-lt"/>
          <a:ea typeface="+mn-ea"/>
          <a:cs typeface="+mn-cs"/>
        </a:defRPr>
      </a:lvl4pPr>
      <a:lvl5pPr marL="2015886" algn="l" defTabSz="1007943" rtl="0" eaLnBrk="1" latinLnBrk="0" hangingPunct="1">
        <a:defRPr sz="2000" kern="1200">
          <a:solidFill>
            <a:schemeClr val="tx1"/>
          </a:solidFill>
          <a:latin typeface="+mn-lt"/>
          <a:ea typeface="+mn-ea"/>
          <a:cs typeface="+mn-cs"/>
        </a:defRPr>
      </a:lvl5pPr>
      <a:lvl6pPr marL="2519858" algn="l" defTabSz="1007943" rtl="0" eaLnBrk="1" latinLnBrk="0" hangingPunct="1">
        <a:defRPr sz="2000" kern="1200">
          <a:solidFill>
            <a:schemeClr val="tx1"/>
          </a:solidFill>
          <a:latin typeface="+mn-lt"/>
          <a:ea typeface="+mn-ea"/>
          <a:cs typeface="+mn-cs"/>
        </a:defRPr>
      </a:lvl6pPr>
      <a:lvl7pPr marL="3023829" algn="l" defTabSz="1007943" rtl="0" eaLnBrk="1" latinLnBrk="0" hangingPunct="1">
        <a:defRPr sz="2000" kern="1200">
          <a:solidFill>
            <a:schemeClr val="tx1"/>
          </a:solidFill>
          <a:latin typeface="+mn-lt"/>
          <a:ea typeface="+mn-ea"/>
          <a:cs typeface="+mn-cs"/>
        </a:defRPr>
      </a:lvl7pPr>
      <a:lvl8pPr marL="3527801" algn="l" defTabSz="1007943" rtl="0" eaLnBrk="1" latinLnBrk="0" hangingPunct="1">
        <a:defRPr sz="2000" kern="1200">
          <a:solidFill>
            <a:schemeClr val="tx1"/>
          </a:solidFill>
          <a:latin typeface="+mn-lt"/>
          <a:ea typeface="+mn-ea"/>
          <a:cs typeface="+mn-cs"/>
        </a:defRPr>
      </a:lvl8pPr>
      <a:lvl9pPr marL="4031772" algn="l" defTabSz="1007943"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docs.google.com/"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mailto:info@climrun.eu"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31800" y="4211885"/>
            <a:ext cx="9217024" cy="2376170"/>
          </a:xfrm>
          <a:prstGeom prst="rect">
            <a:avLst/>
          </a:prstGeom>
        </p:spPr>
        <p:txBody>
          <a:bodyPr wrap="square" lIns="91440" tIns="45720" rIns="91440" bIns="45720" anchor="t">
            <a:normAutofit fontScale="97500"/>
          </a:bodyPr>
          <a:lstStyle/>
          <a:p>
            <a:pPr marL="0" marR="0" lvl="0" indent="0" algn="l" defTabSz="914400" rtl="0" eaLnBrk="0" fontAlgn="base" latinLnBrk="0" hangingPunct="0">
              <a:lnSpc>
                <a:spcPct val="102000"/>
              </a:lnSpc>
              <a:spcBef>
                <a:spcPts val="0"/>
              </a:spcBef>
              <a:spcAft>
                <a:spcPts val="0"/>
              </a:spcAft>
              <a:buClr>
                <a:srgbClr val="000000"/>
              </a:buClr>
              <a:buSzPct val="100000"/>
              <a:buFontTx/>
              <a:buNone/>
              <a:tabLst/>
              <a:defRPr/>
            </a:pPr>
            <a:r>
              <a:rPr kumimoji="0" lang="en-US" altLang="ko-KR" sz="2500" b="1" i="0" u="none" strike="noStrike" kern="0" cap="none" spc="0" normalizeH="0" baseline="0" noProof="0" dirty="0" smtClean="0">
                <a:ln>
                  <a:noFill/>
                </a:ln>
                <a:solidFill>
                  <a:srgbClr val="1C4853"/>
                </a:solidFill>
                <a:effectLst/>
                <a:uLnTx/>
                <a:uFillTx/>
                <a:latin typeface="Times New Roman" charset="0"/>
                <a:ea typeface="+mj-ea"/>
                <a:cs typeface="+mj-cs"/>
              </a:rPr>
              <a:t>NEXT STEPS IN VIEW OF THE FINAL REPORTING PERIOD </a:t>
            </a:r>
            <a:br>
              <a:rPr kumimoji="0" lang="en-US" altLang="ko-KR" sz="2500" b="1" i="0" u="none" strike="noStrike" kern="0" cap="none" spc="0" normalizeH="0" baseline="0" noProof="0" dirty="0" smtClean="0">
                <a:ln>
                  <a:noFill/>
                </a:ln>
                <a:solidFill>
                  <a:srgbClr val="1C4853"/>
                </a:solidFill>
                <a:effectLst/>
                <a:uLnTx/>
                <a:uFillTx/>
                <a:latin typeface="Times New Roman" charset="0"/>
                <a:ea typeface="+mj-ea"/>
                <a:cs typeface="+mj-cs"/>
              </a:rPr>
            </a:br>
            <a:r>
              <a:rPr kumimoji="0" lang="en-US" altLang="ko-KR" sz="2500" b="1" i="0" u="none" strike="noStrike" kern="0" cap="none" spc="0" normalizeH="0" baseline="0" noProof="0" dirty="0" smtClean="0">
                <a:ln>
                  <a:noFill/>
                </a:ln>
                <a:solidFill>
                  <a:srgbClr val="1C4853"/>
                </a:solidFill>
                <a:effectLst/>
                <a:uLnTx/>
                <a:uFillTx/>
                <a:latin typeface="Times New Roman" charset="0"/>
                <a:ea typeface="+mj-ea"/>
                <a:cs typeface="+mj-cs"/>
              </a:rPr>
              <a:t>Rome, 8-10 July, 2013</a:t>
            </a:r>
            <a:br>
              <a:rPr kumimoji="0" lang="en-US" altLang="ko-KR" sz="2500" b="1" i="0" u="none" strike="noStrike" kern="0" cap="none" spc="0" normalizeH="0" baseline="0" noProof="0" dirty="0" smtClean="0">
                <a:ln>
                  <a:noFill/>
                </a:ln>
                <a:solidFill>
                  <a:srgbClr val="1C4853"/>
                </a:solidFill>
                <a:effectLst/>
                <a:uLnTx/>
                <a:uFillTx/>
                <a:latin typeface="Times New Roman" charset="0"/>
                <a:ea typeface="+mj-ea"/>
                <a:cs typeface="+mj-cs"/>
              </a:rPr>
            </a:br>
            <a:r>
              <a:rPr kumimoji="0" lang="en-US" altLang="ko-KR" sz="1000" b="0" i="0" u="none" strike="noStrike" kern="0" cap="none" spc="0" normalizeH="0" baseline="0" noProof="0" dirty="0" smtClean="0">
                <a:ln>
                  <a:noFill/>
                </a:ln>
                <a:solidFill>
                  <a:srgbClr val="000000"/>
                </a:solidFill>
                <a:effectLst/>
                <a:uLnTx/>
                <a:uFillTx/>
                <a:latin typeface="Times New Roman" charset="0"/>
                <a:ea typeface="+mj-ea"/>
                <a:cs typeface="+mj-cs"/>
              </a:rPr>
              <a:t/>
            </a:r>
            <a:br>
              <a:rPr kumimoji="0" lang="en-US" altLang="ko-KR" sz="1000" b="0" i="0" u="none" strike="noStrike" kern="0" cap="none" spc="0" normalizeH="0" baseline="0" noProof="0" dirty="0" smtClean="0">
                <a:ln>
                  <a:noFill/>
                </a:ln>
                <a:solidFill>
                  <a:srgbClr val="000000"/>
                </a:solidFill>
                <a:effectLst/>
                <a:uLnTx/>
                <a:uFillTx/>
                <a:latin typeface="Times New Roman" charset="0"/>
                <a:ea typeface="+mj-ea"/>
                <a:cs typeface="+mj-cs"/>
              </a:rPr>
            </a:br>
            <a:r>
              <a:rPr kumimoji="0" lang="en-US" altLang="ko-KR" sz="2500" b="1" i="0" u="none" strike="noStrike" kern="0" cap="none" spc="0" normalizeH="0" baseline="0" noProof="0" dirty="0" smtClean="0">
                <a:ln>
                  <a:noFill/>
                </a:ln>
                <a:solidFill>
                  <a:srgbClr val="1C4853"/>
                </a:solidFill>
                <a:effectLst/>
                <a:uLnTx/>
                <a:uFillTx/>
                <a:latin typeface="Times New Roman" charset="0"/>
                <a:ea typeface="+mj-ea"/>
                <a:cs typeface="+mj-cs"/>
              </a:rPr>
              <a:t>WP10:</a:t>
            </a:r>
            <a:br>
              <a:rPr kumimoji="0" lang="en-US" altLang="ko-KR" sz="2500" b="1" i="0" u="none" strike="noStrike" kern="0" cap="none" spc="0" normalizeH="0" baseline="0" noProof="0" dirty="0" smtClean="0">
                <a:ln>
                  <a:noFill/>
                </a:ln>
                <a:solidFill>
                  <a:srgbClr val="1C4853"/>
                </a:solidFill>
                <a:effectLst/>
                <a:uLnTx/>
                <a:uFillTx/>
                <a:latin typeface="Times New Roman" charset="0"/>
                <a:ea typeface="+mj-ea"/>
                <a:cs typeface="+mj-cs"/>
              </a:rPr>
            </a:br>
            <a:r>
              <a:rPr kumimoji="0" lang="en-US" altLang="ko-KR" sz="2500" b="1" i="0" u="none" strike="noStrike" kern="0" cap="none" spc="0" normalizeH="0" baseline="0" noProof="0" dirty="0" smtClean="0">
                <a:ln>
                  <a:noFill/>
                </a:ln>
                <a:solidFill>
                  <a:srgbClr val="1C4854"/>
                </a:solidFill>
                <a:effectLst/>
                <a:uLnTx/>
                <a:uFillTx/>
                <a:latin typeface="Times New Roman" charset="0"/>
                <a:ea typeface="+mj-ea"/>
                <a:cs typeface="+mj-cs"/>
              </a:rPr>
              <a:t>Administrative tasks</a:t>
            </a:r>
            <a:br>
              <a:rPr kumimoji="0" lang="en-US" altLang="ko-KR" sz="2500" b="1" i="0" u="none" strike="noStrike" kern="0" cap="none" spc="0" normalizeH="0" baseline="0" noProof="0" dirty="0" smtClean="0">
                <a:ln>
                  <a:noFill/>
                </a:ln>
                <a:solidFill>
                  <a:srgbClr val="1C4854"/>
                </a:solidFill>
                <a:effectLst/>
                <a:uLnTx/>
                <a:uFillTx/>
                <a:latin typeface="Times New Roman" charset="0"/>
                <a:ea typeface="+mj-ea"/>
                <a:cs typeface="+mj-cs"/>
              </a:rPr>
            </a:br>
            <a:endParaRPr kumimoji="0" lang="ko-KR" altLang="en-US" sz="2500" b="1" i="0" u="none" strike="noStrike" kern="0" cap="none" spc="0" normalizeH="0" baseline="0" noProof="0" dirty="0" smtClean="0">
              <a:ln>
                <a:noFill/>
              </a:ln>
              <a:solidFill>
                <a:srgbClr val="000000"/>
              </a:solidFill>
              <a:effectLst/>
              <a:uLnTx/>
              <a:uFillTx/>
              <a:latin typeface="+mj-lt"/>
              <a:ea typeface="+mj-ea"/>
              <a:cs typeface="+mj-cs"/>
            </a:endParaRPr>
          </a:p>
        </p:txBody>
      </p:sp>
      <p:sp>
        <p:nvSpPr>
          <p:cNvPr id="6" name="Subtitle 2"/>
          <p:cNvSpPr txBox="1">
            <a:spLocks/>
          </p:cNvSpPr>
          <p:nvPr/>
        </p:nvSpPr>
        <p:spPr>
          <a:xfrm>
            <a:off x="287784" y="6804173"/>
            <a:ext cx="6480720" cy="504056"/>
          </a:xfrm>
          <a:prstGeom prst="rect">
            <a:avLst/>
          </a:prstGeom>
        </p:spPr>
        <p:txBody>
          <a:bodyPr wrap="square" lIns="91440" tIns="45720" rIns="91440" bIns="45720" anchor="t">
            <a:normAutofit fontScale="92500" lnSpcReduction="20000"/>
          </a:bodyPr>
          <a:lstStyle/>
          <a:p>
            <a:pPr marL="0" marR="0" lvl="0" indent="0" defTabSz="914400" rtl="0" eaLnBrk="0" fontAlgn="base" latinLnBrk="0" hangingPunct="0">
              <a:lnSpc>
                <a:spcPct val="82000"/>
              </a:lnSpc>
              <a:spcBef>
                <a:spcPts val="0"/>
              </a:spcBef>
              <a:spcAft>
                <a:spcPts val="0"/>
              </a:spcAft>
              <a:buClr>
                <a:srgbClr val="000000"/>
              </a:buClr>
              <a:buSzPct val="100000"/>
              <a:buFontTx/>
              <a:buNone/>
              <a:tabLst/>
              <a:defRPr/>
            </a:pPr>
            <a:r>
              <a:rPr kumimoji="0" lang="en-US" altLang="ko-KR" sz="1900" b="1" i="0" u="none" strike="noStrike" kern="0" cap="none" spc="0" normalizeH="0" baseline="0" noProof="0" dirty="0" smtClean="0">
                <a:ln>
                  <a:noFill/>
                </a:ln>
                <a:solidFill>
                  <a:srgbClr val="000000"/>
                </a:solidFill>
                <a:effectLst/>
                <a:uLnTx/>
                <a:uFillTx/>
                <a:latin typeface="Times New Roman" charset="0"/>
                <a:ea typeface="+mn-ea"/>
                <a:cs typeface="+mn-cs"/>
              </a:rPr>
              <a:t>By: Giovanni </a:t>
            </a:r>
            <a:r>
              <a:rPr kumimoji="0" lang="en-US" altLang="ko-KR" sz="1900" b="1" i="0" u="none" strike="noStrike" kern="0" cap="none" spc="0" normalizeH="0" baseline="0" noProof="0" dirty="0" err="1" smtClean="0">
                <a:ln>
                  <a:noFill/>
                </a:ln>
                <a:solidFill>
                  <a:srgbClr val="000000"/>
                </a:solidFill>
                <a:effectLst/>
                <a:uLnTx/>
                <a:uFillTx/>
                <a:latin typeface="Times New Roman" charset="0"/>
                <a:ea typeface="+mn-ea"/>
                <a:cs typeface="+mn-cs"/>
              </a:rPr>
              <a:t>Addamo</a:t>
            </a:r>
            <a:r>
              <a:rPr kumimoji="0" lang="en-US" altLang="ko-KR" sz="1900" b="1" i="0" u="none" strike="noStrike" kern="0" cap="none" spc="0" normalizeH="0" noProof="0" dirty="0" smtClean="0">
                <a:ln>
                  <a:noFill/>
                </a:ln>
                <a:solidFill>
                  <a:srgbClr val="000000"/>
                </a:solidFill>
                <a:effectLst/>
                <a:uLnTx/>
                <a:uFillTx/>
                <a:latin typeface="Times New Roman" charset="0"/>
                <a:ea typeface="+mn-ea"/>
                <a:cs typeface="+mn-cs"/>
              </a:rPr>
              <a:t> - </a:t>
            </a:r>
            <a:r>
              <a:rPr kumimoji="0" lang="en-US" altLang="ko-KR" sz="1900" b="1" i="0" u="none" strike="noStrike" kern="0" cap="none" spc="0" normalizeH="0" baseline="0" noProof="0" dirty="0" err="1" smtClean="0">
                <a:ln>
                  <a:noFill/>
                </a:ln>
                <a:solidFill>
                  <a:srgbClr val="000000"/>
                </a:solidFill>
                <a:effectLst/>
                <a:uLnTx/>
                <a:uFillTx/>
                <a:latin typeface="Times New Roman" charset="0"/>
                <a:ea typeface="+mn-ea"/>
                <a:cs typeface="+mn-cs"/>
              </a:rPr>
              <a:t>Orietta</a:t>
            </a:r>
            <a:r>
              <a:rPr kumimoji="0" lang="en-US" altLang="ko-KR" sz="1900" b="1" i="0" u="none" strike="noStrike" kern="0" cap="none" spc="0" normalizeH="0" baseline="0" noProof="0" dirty="0" smtClean="0">
                <a:ln>
                  <a:noFill/>
                </a:ln>
                <a:solidFill>
                  <a:srgbClr val="000000"/>
                </a:solidFill>
                <a:effectLst/>
                <a:uLnTx/>
                <a:uFillTx/>
                <a:latin typeface="Times New Roman" charset="0"/>
                <a:ea typeface="+mn-ea"/>
                <a:cs typeface="+mn-cs"/>
              </a:rPr>
              <a:t> </a:t>
            </a:r>
            <a:r>
              <a:rPr kumimoji="0" lang="en-US" altLang="ko-KR" sz="1900" b="1" i="0" u="none" strike="noStrike" kern="0" cap="none" spc="0" normalizeH="0" baseline="0" noProof="0" dirty="0" err="1" smtClean="0">
                <a:ln>
                  <a:noFill/>
                </a:ln>
                <a:solidFill>
                  <a:srgbClr val="000000"/>
                </a:solidFill>
                <a:effectLst/>
                <a:uLnTx/>
                <a:uFillTx/>
                <a:latin typeface="Times New Roman" charset="0"/>
                <a:ea typeface="+mn-ea"/>
                <a:cs typeface="+mn-cs"/>
              </a:rPr>
              <a:t>Casali</a:t>
            </a:r>
            <a:r>
              <a:rPr lang="en-US" altLang="ko-KR" sz="1900" b="1" kern="0" dirty="0" smtClean="0">
                <a:solidFill>
                  <a:srgbClr val="000000"/>
                </a:solidFill>
                <a:latin typeface="Times New Roman" charset="0"/>
              </a:rPr>
              <a:t> - </a:t>
            </a:r>
            <a:r>
              <a:rPr kumimoji="0" lang="en-US" altLang="ko-KR" sz="1900" b="1" i="0" u="none" strike="noStrike" kern="0" cap="none" spc="0" normalizeH="0" baseline="0" noProof="0" dirty="0" smtClean="0">
                <a:ln>
                  <a:noFill/>
                </a:ln>
                <a:solidFill>
                  <a:srgbClr val="000000"/>
                </a:solidFill>
                <a:effectLst/>
                <a:uLnTx/>
                <a:uFillTx/>
                <a:latin typeface="Times New Roman" charset="0"/>
                <a:ea typeface="+mn-ea"/>
                <a:cs typeface="+mn-cs"/>
              </a:rPr>
              <a:t>Stefano </a:t>
            </a:r>
            <a:r>
              <a:rPr kumimoji="0" lang="en-US" altLang="ko-KR" sz="1900" b="1" i="0" u="none" strike="noStrike" kern="0" cap="none" spc="0" normalizeH="0" baseline="0" noProof="0" dirty="0" err="1" smtClean="0">
                <a:ln>
                  <a:noFill/>
                </a:ln>
                <a:solidFill>
                  <a:srgbClr val="000000"/>
                </a:solidFill>
                <a:effectLst/>
                <a:uLnTx/>
                <a:uFillTx/>
                <a:latin typeface="Times New Roman" charset="0"/>
                <a:ea typeface="+mn-ea"/>
                <a:cs typeface="+mn-cs"/>
              </a:rPr>
              <a:t>Rinaldi</a:t>
            </a:r>
            <a:endParaRPr kumimoji="0" lang="ko-KR" altLang="en-US" sz="1900" b="1" i="0" u="none" strike="noStrike" kern="0" cap="none" spc="0" normalizeH="0" baseline="0" noProof="0" dirty="0" smtClean="0">
              <a:ln>
                <a:noFill/>
              </a:ln>
              <a:solidFill>
                <a:srgbClr val="000000"/>
              </a:solidFill>
              <a:effectLst/>
              <a:uLnTx/>
              <a:uFillTx/>
              <a:latin typeface="+mn-lt"/>
              <a:ea typeface="+mn-ea"/>
              <a:cs typeface="+mn-cs"/>
            </a:endParaRPr>
          </a:p>
          <a:p>
            <a:pPr marL="0" marR="0" lvl="0" indent="0" defTabSz="914400" rtl="0" eaLnBrk="0" fontAlgn="base" latinLnBrk="0" hangingPunct="0">
              <a:lnSpc>
                <a:spcPct val="82000"/>
              </a:lnSpc>
              <a:spcBef>
                <a:spcPts val="0"/>
              </a:spcBef>
              <a:spcAft>
                <a:spcPts val="0"/>
              </a:spcAft>
              <a:buClr>
                <a:srgbClr val="000000"/>
              </a:buClr>
              <a:buSzPct val="100000"/>
              <a:buFontTx/>
              <a:buNone/>
              <a:tabLst/>
              <a:defRPr/>
            </a:pPr>
            <a:r>
              <a:rPr kumimoji="0" lang="en-US" altLang="ko-KR" sz="2400" b="0" i="0" u="none" strike="noStrike" kern="0" cap="none" spc="0" normalizeH="0" baseline="0" noProof="0" dirty="0" smtClean="0">
                <a:ln>
                  <a:noFill/>
                </a:ln>
                <a:solidFill>
                  <a:srgbClr val="000000"/>
                </a:solidFill>
                <a:effectLst/>
                <a:uLnTx/>
                <a:uFillTx/>
                <a:latin typeface="Times New Roman" charset="0"/>
                <a:ea typeface="+mn-ea"/>
                <a:cs typeface="+mn-cs"/>
              </a:rPr>
              <a:t>	</a:t>
            </a:r>
            <a:endParaRPr kumimoji="0" lang="ko-KR" altLang="en-US" sz="2400" b="0" i="0" u="none" strike="noStrike" kern="0" cap="none" spc="0" normalizeH="0" baseline="0" noProof="0" dirty="0" smtClean="0">
              <a:ln>
                <a:noFill/>
              </a:ln>
              <a:solidFill>
                <a:srgbClr val="000000"/>
              </a:solidFill>
              <a:effectLst/>
              <a:uLnTx/>
              <a:uFillTx/>
              <a:latin typeface="+mn-lt"/>
              <a:ea typeface="+mn-ea"/>
              <a:cs typeface="+mn-cs"/>
            </a:endParaRPr>
          </a:p>
        </p:txBody>
      </p:sp>
      <p:sp>
        <p:nvSpPr>
          <p:cNvPr id="7" name="TextBox 3"/>
          <p:cNvSpPr txBox="1">
            <a:spLocks noChangeArrowheads="1"/>
          </p:cNvSpPr>
          <p:nvPr/>
        </p:nvSpPr>
        <p:spPr bwMode="auto">
          <a:xfrm>
            <a:off x="5616376" y="5940077"/>
            <a:ext cx="3382963" cy="460375"/>
          </a:xfrm>
          <a:prstGeom prst="rect">
            <a:avLst/>
          </a:prstGeom>
          <a:noFill/>
          <a:ln w="9525">
            <a:noFill/>
            <a:miter lim="800000"/>
            <a:headEnd/>
            <a:tailEnd/>
          </a:ln>
        </p:spPr>
        <p:txBody>
          <a:bodyPr wrap="none">
            <a:spAutoFit/>
          </a:bodyPr>
          <a:lstStyle/>
          <a:p>
            <a:pPr defTabSz="457200"/>
            <a:r>
              <a:rPr lang="it-IT" sz="2400" b="1" u="sng" dirty="0">
                <a:solidFill>
                  <a:srgbClr val="C00000"/>
                </a:solidFill>
                <a:latin typeface="Arial" pitchFamily="34" charset="0"/>
                <a:cs typeface="Arial" pitchFamily="34" charset="0"/>
              </a:rPr>
              <a:t>http://www.climrun.eu</a:t>
            </a:r>
          </a:p>
        </p:txBody>
      </p:sp>
      <p:sp>
        <p:nvSpPr>
          <p:cNvPr id="8" name="CasellaDiTesto 7"/>
          <p:cNvSpPr txBox="1"/>
          <p:nvPr/>
        </p:nvSpPr>
        <p:spPr>
          <a:xfrm>
            <a:off x="2952080" y="1259557"/>
            <a:ext cx="6316153" cy="523220"/>
          </a:xfrm>
          <a:prstGeom prst="rect">
            <a:avLst/>
          </a:prstGeom>
          <a:noFill/>
        </p:spPr>
        <p:txBody>
          <a:bodyPr wrap="none" rtlCol="0">
            <a:spAutoFit/>
          </a:bodyPr>
          <a:lstStyle/>
          <a:p>
            <a:r>
              <a:rPr lang="it-IT" sz="2800" dirty="0" smtClean="0">
                <a:solidFill>
                  <a:srgbClr val="7F0556"/>
                </a:solidFill>
                <a:latin typeface="Times New Roman" pitchFamily="18" charset="0"/>
                <a:cs typeface="Times New Roman" pitchFamily="18" charset="0"/>
              </a:rPr>
              <a:t>CLIMRUN Meeting.  </a:t>
            </a:r>
            <a:r>
              <a:rPr lang="it-IT" sz="2800" dirty="0" err="1" smtClean="0">
                <a:solidFill>
                  <a:srgbClr val="7F0556"/>
                </a:solidFill>
                <a:latin typeface="Times New Roman" pitchFamily="18" charset="0"/>
                <a:cs typeface="Times New Roman" pitchFamily="18" charset="0"/>
              </a:rPr>
              <a:t>Rome</a:t>
            </a:r>
            <a:r>
              <a:rPr lang="it-IT" sz="2800" dirty="0" smtClean="0">
                <a:solidFill>
                  <a:srgbClr val="7F0556"/>
                </a:solidFill>
                <a:latin typeface="Times New Roman" pitchFamily="18" charset="0"/>
                <a:cs typeface="Times New Roman" pitchFamily="18" charset="0"/>
              </a:rPr>
              <a:t>  8-9-10-July</a:t>
            </a:r>
            <a:r>
              <a:rPr lang="it-IT" sz="2800" dirty="0" smtClean="0">
                <a:solidFill>
                  <a:srgbClr val="7F0556"/>
                </a:solidFill>
                <a:latin typeface="Algerian" pitchFamily="82" charset="0"/>
              </a:rPr>
              <a:t> </a:t>
            </a:r>
            <a:endParaRPr lang="it-IT" sz="2800" dirty="0">
              <a:solidFill>
                <a:srgbClr val="7F0556"/>
              </a:solidFill>
              <a:latin typeface="Algerian" pitchFamily="82" charset="0"/>
            </a:endParaRPr>
          </a:p>
        </p:txBody>
      </p:sp>
      <p:pic>
        <p:nvPicPr>
          <p:cNvPr id="1026" name="Picture 2" descr="C:\Users\papà\Desktop\logoCL.png"/>
          <p:cNvPicPr>
            <a:picLocks noChangeAspect="1" noChangeArrowheads="1"/>
          </p:cNvPicPr>
          <p:nvPr/>
        </p:nvPicPr>
        <p:blipFill>
          <a:blip r:embed="rId3" cstate="print"/>
          <a:srcRect/>
          <a:stretch>
            <a:fillRect/>
          </a:stretch>
        </p:blipFill>
        <p:spPr bwMode="auto">
          <a:xfrm>
            <a:off x="935856" y="2555701"/>
            <a:ext cx="6554100" cy="1368152"/>
          </a:xfrm>
          <a:prstGeom prst="rect">
            <a:avLst/>
          </a:prstGeom>
          <a:noFill/>
        </p:spPr>
      </p:pic>
      <p:pic>
        <p:nvPicPr>
          <p:cNvPr id="1027" name="Picture 3" descr="C:\Users\papà\Desktop\energy.jpg"/>
          <p:cNvPicPr>
            <a:picLocks noChangeAspect="1" noChangeArrowheads="1"/>
          </p:cNvPicPr>
          <p:nvPr/>
        </p:nvPicPr>
        <p:blipFill>
          <a:blip r:embed="rId4" cstate="print"/>
          <a:srcRect/>
          <a:stretch>
            <a:fillRect/>
          </a:stretch>
        </p:blipFill>
        <p:spPr bwMode="auto">
          <a:xfrm>
            <a:off x="7920632" y="2771725"/>
            <a:ext cx="504056" cy="504056"/>
          </a:xfrm>
          <a:prstGeom prst="rect">
            <a:avLst/>
          </a:prstGeom>
          <a:noFill/>
        </p:spPr>
      </p:pic>
      <p:pic>
        <p:nvPicPr>
          <p:cNvPr id="1028" name="Picture 4" descr="C:\Users\papà\Desktop\tourism.jpg"/>
          <p:cNvPicPr>
            <a:picLocks noChangeAspect="1" noChangeArrowheads="1"/>
          </p:cNvPicPr>
          <p:nvPr/>
        </p:nvPicPr>
        <p:blipFill>
          <a:blip r:embed="rId5" cstate="print"/>
          <a:srcRect/>
          <a:stretch>
            <a:fillRect/>
          </a:stretch>
        </p:blipFill>
        <p:spPr bwMode="auto">
          <a:xfrm>
            <a:off x="8856736" y="2771725"/>
            <a:ext cx="504056" cy="504056"/>
          </a:xfrm>
          <a:prstGeom prst="rect">
            <a:avLst/>
          </a:prstGeom>
          <a:noFill/>
        </p:spPr>
      </p:pic>
      <p:pic>
        <p:nvPicPr>
          <p:cNvPr id="1029" name="Picture 5" descr="C:\Users\papà\Desktop\wildfires.jpg"/>
          <p:cNvPicPr>
            <a:picLocks noChangeAspect="1" noChangeArrowheads="1"/>
          </p:cNvPicPr>
          <p:nvPr/>
        </p:nvPicPr>
        <p:blipFill>
          <a:blip r:embed="rId6" cstate="print"/>
          <a:srcRect/>
          <a:stretch>
            <a:fillRect/>
          </a:stretch>
        </p:blipFill>
        <p:spPr bwMode="auto">
          <a:xfrm>
            <a:off x="8424688" y="3347789"/>
            <a:ext cx="504056" cy="504056"/>
          </a:xfrm>
          <a:prstGeom prst="rect">
            <a:avLst/>
          </a:prstGeom>
          <a:noFill/>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216272" y="2123653"/>
            <a:ext cx="10656936" cy="1143635"/>
          </a:xfrm>
          <a:prstGeom prst="rect">
            <a:avLst/>
          </a:prstGeom>
        </p:spPr>
        <p:txBody>
          <a:bodyPr wrap="square" lIns="91440" tIns="45720" rIns="91440" bIns="45720" anchor="ctr"/>
          <a:lstStyle/>
          <a:p>
            <a:pPr marL="0" marR="0" lvl="0" indent="0" algn="ctr" defTabSz="914400" rtl="0" eaLnBrk="0" fontAlgn="base" latinLnBrk="0" hangingPunct="0">
              <a:lnSpc>
                <a:spcPct val="102000"/>
              </a:lnSpc>
              <a:spcBef>
                <a:spcPts val="0"/>
              </a:spcBef>
              <a:spcAft>
                <a:spcPts val="0"/>
              </a:spcAft>
              <a:buClr>
                <a:srgbClr val="000000"/>
              </a:buClr>
              <a:buSzPct val="100000"/>
              <a:buFontTx/>
              <a:buNone/>
              <a:tabLst/>
              <a:defRPr/>
            </a:pPr>
            <a:r>
              <a:rPr kumimoji="0" lang="en-US" altLang="ko-KR" sz="2400" b="1" i="0" u="none" strike="noStrike" kern="0" cap="none" spc="0" normalizeH="0" baseline="0" noProof="0" dirty="0" smtClean="0">
                <a:ln>
                  <a:noFill/>
                </a:ln>
                <a:solidFill>
                  <a:srgbClr val="FF0000"/>
                </a:solidFill>
                <a:effectLst/>
                <a:uLnTx/>
                <a:uFillTx/>
                <a:latin typeface="Times New Roman" charset="0"/>
                <a:ea typeface="+mj-ea"/>
                <a:cs typeface="+mj-cs"/>
              </a:rPr>
              <a:t>REMARKS TO THE FIRST REPORTING PERIOD – General questions</a:t>
            </a:r>
            <a:endParaRPr kumimoji="0" lang="ko-KR" altLang="en-US" sz="2400" b="1" i="0" u="none" strike="noStrike" kern="0" cap="none" spc="0" normalizeH="0" baseline="0" noProof="0" dirty="0" smtClean="0">
              <a:ln>
                <a:noFill/>
              </a:ln>
              <a:solidFill>
                <a:srgbClr val="FF0000"/>
              </a:solidFill>
              <a:effectLst/>
              <a:uLnTx/>
              <a:uFillTx/>
              <a:latin typeface="+mj-lt"/>
              <a:ea typeface="+mj-ea"/>
              <a:cs typeface="+mj-cs"/>
            </a:endParaRPr>
          </a:p>
        </p:txBody>
      </p:sp>
      <p:sp>
        <p:nvSpPr>
          <p:cNvPr id="3" name="Segnaposto contenuto 2"/>
          <p:cNvSpPr txBox="1">
            <a:spLocks/>
          </p:cNvSpPr>
          <p:nvPr/>
        </p:nvSpPr>
        <p:spPr>
          <a:xfrm>
            <a:off x="359792" y="3032760"/>
            <a:ext cx="9073008" cy="4526915"/>
          </a:xfrm>
          <a:prstGeom prst="rect">
            <a:avLst/>
          </a:prstGeom>
        </p:spPr>
        <p:txBody>
          <a:bodyPr wrap="square" lIns="91440" tIns="45720" rIns="91440" bIns="45720" anchor="t"/>
          <a:lstStyle/>
          <a:p>
            <a:pPr marL="342900" marR="0" lvl="0" indent="-342900" algn="ctr" defTabSz="914400" rtl="0" eaLnBrk="0" fontAlgn="base" latinLnBrk="0" hangingPunct="0">
              <a:lnSpc>
                <a:spcPct val="102000"/>
              </a:lnSpc>
              <a:spcBef>
                <a:spcPts val="0"/>
              </a:spcBef>
              <a:spcAft>
                <a:spcPts val="0"/>
              </a:spcAft>
              <a:buClr>
                <a:srgbClr val="000000"/>
              </a:buClr>
              <a:buSzPct val="100000"/>
              <a:tabLst/>
              <a:defRPr/>
            </a:pPr>
            <a:r>
              <a:rPr kumimoji="0" lang="en-US" altLang="ko-KR" sz="2400" b="0" i="0" u="none" strike="noStrike" kern="0" cap="none" spc="0" normalizeH="0" baseline="0" noProof="0" dirty="0" smtClean="0">
                <a:ln>
                  <a:noFill/>
                </a:ln>
                <a:solidFill>
                  <a:srgbClr val="000000"/>
                </a:solidFill>
                <a:effectLst/>
                <a:uLnTx/>
                <a:uFillTx/>
                <a:latin typeface="Times New Roman" charset="0"/>
                <a:ea typeface="+mn-ea"/>
                <a:cs typeface="+mn-cs"/>
              </a:rPr>
              <a:t>MANAGEMENT: General criteria</a:t>
            </a:r>
            <a:endParaRPr kumimoji="0" lang="ko-KR" altLang="en-US" sz="2400" b="0" i="0" u="none" strike="noStrike" kern="0" cap="none" spc="0" normalizeH="0" baseline="0" noProof="0" dirty="0" smtClean="0">
              <a:ln>
                <a:noFill/>
              </a:ln>
              <a:solidFill>
                <a:srgbClr val="000000"/>
              </a:solidFill>
              <a:effectLst/>
              <a:uLnTx/>
              <a:uFillTx/>
              <a:latin typeface="+mn-lt"/>
              <a:ea typeface="+mn-ea"/>
              <a:cs typeface="+mn-cs"/>
            </a:endParaRPr>
          </a:p>
          <a:p>
            <a:pPr marL="0" marR="0" lvl="0" indent="0" algn="l" defTabSz="914400" rtl="0" eaLnBrk="0" fontAlgn="base" latinLnBrk="0" hangingPunct="0">
              <a:lnSpc>
                <a:spcPct val="102000"/>
              </a:lnSpc>
              <a:spcBef>
                <a:spcPts val="500"/>
              </a:spcBef>
              <a:spcAft>
                <a:spcPts val="0"/>
              </a:spcAft>
              <a:buClr>
                <a:srgbClr val="000000"/>
              </a:buClr>
              <a:buSzPct val="100000"/>
              <a:buFont typeface="Times New Roman" pitchFamily="18" charset="0"/>
              <a:buNone/>
              <a:tabLst/>
              <a:defRPr/>
            </a:pPr>
            <a:r>
              <a:rPr kumimoji="0" lang="en-US" altLang="ko-KR" sz="2400" b="0" i="1" u="none" strike="noStrike" kern="0" cap="none" spc="0" normalizeH="0" baseline="0" noProof="0" dirty="0" smtClean="0">
                <a:ln>
                  <a:noFill/>
                </a:ln>
                <a:solidFill>
                  <a:srgbClr val="000000"/>
                </a:solidFill>
                <a:effectLst/>
                <a:uLnTx/>
                <a:uFillTx/>
                <a:latin typeface="Times New Roman" charset="0"/>
                <a:ea typeface="+mn-ea"/>
                <a:cs typeface="+mn-cs"/>
              </a:rPr>
              <a:t>The expenses can never include what is commonly known as «scientific coordination…from Guidelines version 28/02/2011, »</a:t>
            </a:r>
            <a:endParaRPr kumimoji="0" lang="ko-KR" altLang="en-US" sz="2400" b="0" i="1" u="none" strike="noStrike" kern="0" cap="none" spc="0" normalizeH="0" baseline="0" noProof="0" dirty="0" smtClean="0">
              <a:ln>
                <a:noFill/>
              </a:ln>
              <a:solidFill>
                <a:srgbClr val="000000"/>
              </a:solidFill>
              <a:effectLst/>
              <a:uLnTx/>
              <a:uFillTx/>
              <a:latin typeface="+mn-lt"/>
              <a:ea typeface="+mn-ea"/>
              <a:cs typeface="+mn-cs"/>
            </a:endParaRPr>
          </a:p>
          <a:p>
            <a:pPr marL="0" marR="0" lvl="0" indent="0" algn="l" defTabSz="914400" rtl="0" eaLnBrk="0" fontAlgn="base" latinLnBrk="0" hangingPunct="0">
              <a:lnSpc>
                <a:spcPct val="102000"/>
              </a:lnSpc>
              <a:spcBef>
                <a:spcPts val="500"/>
              </a:spcBef>
              <a:spcAft>
                <a:spcPts val="0"/>
              </a:spcAft>
              <a:buClr>
                <a:srgbClr val="000000"/>
              </a:buClr>
              <a:buSzPct val="100000"/>
              <a:buFontTx/>
              <a:buNone/>
              <a:tabLst/>
              <a:defRPr/>
            </a:pPr>
            <a:r>
              <a:rPr kumimoji="0" lang="en-US" altLang="ko-KR" sz="2400" b="0" i="1" u="none" strike="noStrike" kern="0" cap="none" spc="0" normalizeH="0" baseline="0" noProof="0" dirty="0" smtClean="0">
                <a:ln>
                  <a:noFill/>
                </a:ln>
                <a:solidFill>
                  <a:srgbClr val="000000"/>
                </a:solidFill>
                <a:effectLst/>
                <a:uLnTx/>
                <a:uFillTx/>
                <a:latin typeface="Times New Roman" charset="0"/>
                <a:ea typeface="+mn-ea"/>
                <a:cs typeface="+mn-cs"/>
              </a:rPr>
              <a:t>Examples, IT IS EXCLUDED:</a:t>
            </a:r>
            <a:endParaRPr kumimoji="0" lang="ko-KR" altLang="en-US" sz="2400" b="0" i="1" u="none" strike="noStrike" kern="0" cap="none" spc="0" normalizeH="0" baseline="0" noProof="0" dirty="0" smtClean="0">
              <a:ln>
                <a:noFill/>
              </a:ln>
              <a:solidFill>
                <a:srgbClr val="000000"/>
              </a:solidFill>
              <a:effectLst/>
              <a:uLnTx/>
              <a:uFillTx/>
              <a:latin typeface="+mn-lt"/>
              <a:ea typeface="+mn-ea"/>
              <a:cs typeface="+mn-cs"/>
            </a:endParaRPr>
          </a:p>
          <a:p>
            <a:pPr marL="342900" marR="0" lvl="0" indent="-342900" algn="l" defTabSz="914400" rtl="0" eaLnBrk="0" fontAlgn="base" latinLnBrk="0" hangingPunct="0">
              <a:lnSpc>
                <a:spcPct val="102000"/>
              </a:lnSpc>
              <a:spcBef>
                <a:spcPts val="500"/>
              </a:spcBef>
              <a:spcAft>
                <a:spcPts val="0"/>
              </a:spcAft>
              <a:buClr>
                <a:srgbClr val="000000"/>
              </a:buClr>
              <a:buSzPct val="100000"/>
              <a:buFont typeface="Calibri"/>
              <a:buChar char="•"/>
              <a:tabLst/>
              <a:defRPr/>
            </a:pPr>
            <a:r>
              <a:rPr kumimoji="0" lang="en-US" altLang="ko-KR" sz="2400" b="0" i="0" u="none" strike="noStrike" kern="0" cap="none" spc="0" normalizeH="0" baseline="0" noProof="0" dirty="0" smtClean="0">
                <a:ln>
                  <a:noFill/>
                </a:ln>
                <a:solidFill>
                  <a:srgbClr val="000000"/>
                </a:solidFill>
                <a:effectLst/>
                <a:uLnTx/>
                <a:uFillTx/>
                <a:latin typeface="Times New Roman" charset="0"/>
                <a:ea typeface="+mn-ea"/>
                <a:cs typeface="+mn-cs"/>
              </a:rPr>
              <a:t> costs related to project meetings such as: kick off, periodic and final meetings</a:t>
            </a:r>
            <a:endParaRPr kumimoji="0" lang="ko-KR" altLang="en-US" sz="2400" b="0" i="0" u="none" strike="noStrike" kern="0" cap="none" spc="0" normalizeH="0" baseline="0" noProof="0" dirty="0" smtClean="0">
              <a:ln>
                <a:noFill/>
              </a:ln>
              <a:solidFill>
                <a:srgbClr val="000000"/>
              </a:solidFill>
              <a:effectLst/>
              <a:uLnTx/>
              <a:uFillTx/>
              <a:latin typeface="+mn-lt"/>
              <a:ea typeface="+mn-ea"/>
              <a:cs typeface="+mn-cs"/>
            </a:endParaRPr>
          </a:p>
          <a:p>
            <a:pPr marL="342900" marR="0" lvl="0" indent="-342900" algn="l" defTabSz="914400" rtl="0" eaLnBrk="0" fontAlgn="base" latinLnBrk="0" hangingPunct="0">
              <a:lnSpc>
                <a:spcPct val="102000"/>
              </a:lnSpc>
              <a:spcBef>
                <a:spcPts val="500"/>
              </a:spcBef>
              <a:spcAft>
                <a:spcPts val="0"/>
              </a:spcAft>
              <a:buClr>
                <a:srgbClr val="000000"/>
              </a:buClr>
              <a:buSzPct val="100000"/>
              <a:buFont typeface="Calibri"/>
              <a:buChar char="•"/>
              <a:tabLst/>
              <a:defRPr/>
            </a:pPr>
            <a:r>
              <a:rPr kumimoji="0" lang="en-US" altLang="ko-KR" sz="2400" b="0" i="0" u="none" strike="noStrike" kern="0" cap="none" spc="0" normalizeH="0" baseline="0" noProof="0" dirty="0" smtClean="0">
                <a:ln>
                  <a:noFill/>
                </a:ln>
                <a:solidFill>
                  <a:srgbClr val="000000"/>
                </a:solidFill>
                <a:effectLst/>
                <a:uLnTx/>
                <a:uFillTx/>
                <a:latin typeface="Times New Roman" charset="0"/>
                <a:ea typeface="+mn-ea"/>
                <a:cs typeface="+mn-cs"/>
              </a:rPr>
              <a:t>Preparing executing and post-processing of major project meetings as steering committee meetings, general assemblies and meetings with the Advisory Board (art. II.16, of ECGA – </a:t>
            </a:r>
            <a:r>
              <a:rPr kumimoji="0" lang="en-US" altLang="ko-KR" sz="2400" b="0" i="0" u="none" strike="noStrike" kern="0" cap="none" spc="0" normalizeH="0" baseline="0" noProof="0" dirty="0" err="1" smtClean="0">
                <a:ln>
                  <a:noFill/>
                </a:ln>
                <a:solidFill>
                  <a:srgbClr val="000000"/>
                </a:solidFill>
                <a:effectLst/>
                <a:uLnTx/>
                <a:uFillTx/>
                <a:latin typeface="Times New Roman" charset="0"/>
                <a:ea typeface="+mn-ea"/>
                <a:cs typeface="+mn-cs"/>
              </a:rPr>
              <a:t>para</a:t>
            </a:r>
            <a:r>
              <a:rPr kumimoji="0" lang="en-US" altLang="ko-KR" sz="2400" b="0" i="0" u="none" strike="noStrike" kern="0" cap="none" spc="0" normalizeH="0" baseline="0" noProof="0" dirty="0" smtClean="0">
                <a:ln>
                  <a:noFill/>
                </a:ln>
                <a:solidFill>
                  <a:srgbClr val="000000"/>
                </a:solidFill>
                <a:effectLst/>
                <a:uLnTx/>
                <a:uFillTx/>
                <a:latin typeface="Times New Roman" charset="0"/>
                <a:ea typeface="+mn-ea"/>
                <a:cs typeface="+mn-cs"/>
              </a:rPr>
              <a:t> 4</a:t>
            </a:r>
            <a:endParaRPr kumimoji="0" lang="ko-KR" altLang="en-US" sz="2400" b="0" i="0" u="none" strike="noStrike" kern="0" cap="none" spc="0" normalizeH="0" baseline="0" noProof="0" dirty="0" smtClean="0">
              <a:ln>
                <a:noFill/>
              </a:ln>
              <a:solidFill>
                <a:srgbClr val="000000"/>
              </a:solidFill>
              <a:effectLst/>
              <a:uLnTx/>
              <a:uFillTx/>
              <a:latin typeface="+mn-lt"/>
              <a:ea typeface="+mn-ea"/>
              <a:cs typeface="+mn-cs"/>
            </a:endParaRPr>
          </a:p>
          <a:p>
            <a:pPr marL="342900" marR="0" lvl="0" indent="-342900" algn="l" defTabSz="914400" rtl="0" eaLnBrk="0" fontAlgn="base" latinLnBrk="0" hangingPunct="0">
              <a:lnSpc>
                <a:spcPct val="102000"/>
              </a:lnSpc>
              <a:spcBef>
                <a:spcPts val="700"/>
              </a:spcBef>
              <a:spcAft>
                <a:spcPts val="0"/>
              </a:spcAft>
              <a:buClr>
                <a:srgbClr val="000000"/>
              </a:buClr>
              <a:buSzPct val="100000"/>
              <a:buFontTx/>
              <a:buNone/>
              <a:tabLst/>
              <a:defRPr/>
            </a:pPr>
            <a:endParaRPr kumimoji="0" lang="ko-KR" altLang="en-US" sz="2400" b="0" i="0" u="none" strike="noStrike" kern="0" cap="none" spc="0" normalizeH="0" baseline="0" noProof="0" dirty="0" smtClean="0">
              <a:ln>
                <a:noFill/>
              </a:ln>
              <a:solidFill>
                <a:srgbClr val="000000"/>
              </a:solidFill>
              <a:effectLst/>
              <a:uLnTx/>
              <a:uFillTx/>
              <a:latin typeface="+mn-lt"/>
              <a:ea typeface="+mn-ea"/>
              <a:cs typeface="+mn-cs"/>
            </a:endParaRPr>
          </a:p>
        </p:txBody>
      </p:sp>
      <p:sp>
        <p:nvSpPr>
          <p:cNvPr id="4" name="CasellaDiTesto 3"/>
          <p:cNvSpPr txBox="1"/>
          <p:nvPr/>
        </p:nvSpPr>
        <p:spPr>
          <a:xfrm>
            <a:off x="2952080" y="1259557"/>
            <a:ext cx="6316153" cy="523220"/>
          </a:xfrm>
          <a:prstGeom prst="rect">
            <a:avLst/>
          </a:prstGeom>
          <a:noFill/>
        </p:spPr>
        <p:txBody>
          <a:bodyPr wrap="none" rtlCol="0">
            <a:spAutoFit/>
          </a:bodyPr>
          <a:lstStyle/>
          <a:p>
            <a:r>
              <a:rPr lang="it-IT" sz="2800" dirty="0" smtClean="0">
                <a:solidFill>
                  <a:srgbClr val="7F0556"/>
                </a:solidFill>
                <a:latin typeface="Times New Roman" pitchFamily="18" charset="0"/>
                <a:cs typeface="Times New Roman" pitchFamily="18" charset="0"/>
              </a:rPr>
              <a:t>CLIMRUN Meeting.  </a:t>
            </a:r>
            <a:r>
              <a:rPr lang="it-IT" sz="2800" dirty="0" err="1" smtClean="0">
                <a:solidFill>
                  <a:srgbClr val="7F0556"/>
                </a:solidFill>
                <a:latin typeface="Times New Roman" pitchFamily="18" charset="0"/>
                <a:cs typeface="Times New Roman" pitchFamily="18" charset="0"/>
              </a:rPr>
              <a:t>Rome</a:t>
            </a:r>
            <a:r>
              <a:rPr lang="it-IT" sz="2800" dirty="0" smtClean="0">
                <a:solidFill>
                  <a:srgbClr val="7F0556"/>
                </a:solidFill>
                <a:latin typeface="Times New Roman" pitchFamily="18" charset="0"/>
                <a:cs typeface="Times New Roman" pitchFamily="18" charset="0"/>
              </a:rPr>
              <a:t>  8-9-10-July</a:t>
            </a:r>
            <a:r>
              <a:rPr lang="it-IT" sz="2800" dirty="0" smtClean="0">
                <a:solidFill>
                  <a:srgbClr val="7F0556"/>
                </a:solidFill>
                <a:latin typeface="Algerian" pitchFamily="82" charset="0"/>
              </a:rPr>
              <a:t> </a:t>
            </a:r>
            <a:endParaRPr lang="it-IT" sz="2800" dirty="0">
              <a:solidFill>
                <a:srgbClr val="7F0556"/>
              </a:solidFill>
              <a:latin typeface="Algerian" pitchFamily="82"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0" y="1835621"/>
            <a:ext cx="9973368" cy="1718814"/>
          </a:xfrm>
          <a:prstGeom prst="rect">
            <a:avLst/>
          </a:prstGeom>
        </p:spPr>
        <p:txBody>
          <a:bodyPr wrap="square" lIns="91440" tIns="45720" rIns="91440" bIns="45720" anchor="ctr"/>
          <a:lstStyle/>
          <a:p>
            <a:pPr marL="0" marR="0" lvl="0" indent="0" algn="ctr" defTabSz="914400" rtl="0" eaLnBrk="0" fontAlgn="base" latinLnBrk="0" hangingPunct="0">
              <a:lnSpc>
                <a:spcPct val="102000"/>
              </a:lnSpc>
              <a:spcBef>
                <a:spcPts val="0"/>
              </a:spcBef>
              <a:spcAft>
                <a:spcPts val="0"/>
              </a:spcAft>
              <a:buClr>
                <a:srgbClr val="000000"/>
              </a:buClr>
              <a:buSzPct val="100000"/>
              <a:buFontTx/>
              <a:buNone/>
              <a:tabLst/>
              <a:defRPr/>
            </a:pPr>
            <a:r>
              <a:rPr kumimoji="0" lang="en-US" altLang="ko-KR" sz="2800" b="1" i="0" u="none" strike="noStrike" kern="0" cap="none" spc="0" normalizeH="0" baseline="0" noProof="0" dirty="0" smtClean="0">
                <a:ln>
                  <a:noFill/>
                </a:ln>
                <a:solidFill>
                  <a:srgbClr val="FF0000"/>
                </a:solidFill>
                <a:effectLst/>
                <a:uLnTx/>
                <a:uFillTx/>
                <a:latin typeface="Times New Roman" charset="0"/>
                <a:ea typeface="+mj-ea"/>
                <a:cs typeface="+mj-cs"/>
              </a:rPr>
              <a:t/>
            </a:r>
            <a:br>
              <a:rPr kumimoji="0" lang="en-US" altLang="ko-KR" sz="2800" b="1" i="0" u="none" strike="noStrike" kern="0" cap="none" spc="0" normalizeH="0" baseline="0" noProof="0" dirty="0" smtClean="0">
                <a:ln>
                  <a:noFill/>
                </a:ln>
                <a:solidFill>
                  <a:srgbClr val="FF0000"/>
                </a:solidFill>
                <a:effectLst/>
                <a:uLnTx/>
                <a:uFillTx/>
                <a:latin typeface="Times New Roman" charset="0"/>
                <a:ea typeface="+mj-ea"/>
                <a:cs typeface="+mj-cs"/>
              </a:rPr>
            </a:br>
            <a:r>
              <a:rPr kumimoji="0" lang="en-US" altLang="ko-KR" sz="2800" b="1" i="0" u="none" strike="noStrike" kern="0" cap="none" spc="0" normalizeH="0" baseline="0" noProof="0" dirty="0" smtClean="0">
                <a:ln>
                  <a:noFill/>
                </a:ln>
                <a:solidFill>
                  <a:srgbClr val="FF0000"/>
                </a:solidFill>
                <a:effectLst/>
                <a:uLnTx/>
                <a:uFillTx/>
                <a:latin typeface="Times New Roman" charset="0"/>
                <a:ea typeface="+mj-ea"/>
                <a:cs typeface="+mj-cs"/>
              </a:rPr>
              <a:t/>
            </a:r>
            <a:br>
              <a:rPr kumimoji="0" lang="en-US" altLang="ko-KR" sz="2800" b="1" i="0" u="none" strike="noStrike" kern="0" cap="none" spc="0" normalizeH="0" baseline="0" noProof="0" dirty="0" smtClean="0">
                <a:ln>
                  <a:noFill/>
                </a:ln>
                <a:solidFill>
                  <a:srgbClr val="FF0000"/>
                </a:solidFill>
                <a:effectLst/>
                <a:uLnTx/>
                <a:uFillTx/>
                <a:latin typeface="Times New Roman" charset="0"/>
                <a:ea typeface="+mj-ea"/>
                <a:cs typeface="+mj-cs"/>
              </a:rPr>
            </a:br>
            <a:r>
              <a:rPr kumimoji="0" lang="en-US" altLang="ko-KR" sz="2800" b="1" i="0" u="none" strike="noStrike" kern="0" cap="none" spc="0" normalizeH="0" baseline="0" noProof="0" dirty="0" smtClean="0">
                <a:ln>
                  <a:noFill/>
                </a:ln>
                <a:solidFill>
                  <a:srgbClr val="FF0000"/>
                </a:solidFill>
                <a:effectLst/>
                <a:uLnTx/>
                <a:uFillTx/>
                <a:latin typeface="Times New Roman" charset="0"/>
                <a:ea typeface="+mj-ea"/>
                <a:cs typeface="+mj-cs"/>
              </a:rPr>
              <a:t>European Commission’s remarks to the first reporting period</a:t>
            </a:r>
            <a:br>
              <a:rPr kumimoji="0" lang="en-US" altLang="ko-KR" sz="2800" b="1" i="0" u="none" strike="noStrike" kern="0" cap="none" spc="0" normalizeH="0" baseline="0" noProof="0" dirty="0" smtClean="0">
                <a:ln>
                  <a:noFill/>
                </a:ln>
                <a:solidFill>
                  <a:srgbClr val="FF0000"/>
                </a:solidFill>
                <a:effectLst/>
                <a:uLnTx/>
                <a:uFillTx/>
                <a:latin typeface="Times New Roman" charset="0"/>
                <a:ea typeface="+mj-ea"/>
                <a:cs typeface="+mj-cs"/>
              </a:rPr>
            </a:br>
            <a:r>
              <a:rPr kumimoji="0" lang="en-US" altLang="ko-KR" sz="2800" b="1" i="0" u="none" strike="noStrike" kern="0" cap="none" spc="0" normalizeH="0" baseline="0" noProof="0" dirty="0" smtClean="0">
                <a:ln>
                  <a:noFill/>
                </a:ln>
                <a:solidFill>
                  <a:srgbClr val="FF0000"/>
                </a:solidFill>
                <a:effectLst/>
                <a:uLnTx/>
                <a:uFillTx/>
                <a:latin typeface="Times New Roman" charset="0"/>
                <a:ea typeface="+mj-ea"/>
                <a:cs typeface="+mj-cs"/>
              </a:rPr>
              <a:t>Management/RTD activities</a:t>
            </a:r>
            <a:r>
              <a:rPr kumimoji="0" lang="en-US" altLang="ko-KR" sz="2800" b="0" i="0" u="none" strike="noStrike" kern="0" cap="none" spc="0" normalizeH="0" baseline="0" noProof="0" dirty="0" smtClean="0">
                <a:ln>
                  <a:noFill/>
                </a:ln>
                <a:solidFill>
                  <a:srgbClr val="FF0000"/>
                </a:solidFill>
                <a:effectLst/>
                <a:uLnTx/>
                <a:uFillTx/>
                <a:latin typeface="Times New Roman" charset="0"/>
                <a:ea typeface="+mj-ea"/>
                <a:cs typeface="+mj-cs"/>
              </a:rPr>
              <a:t/>
            </a:r>
            <a:br>
              <a:rPr kumimoji="0" lang="en-US" altLang="ko-KR" sz="2800" b="0" i="0" u="none" strike="noStrike" kern="0" cap="none" spc="0" normalizeH="0" baseline="0" noProof="0" dirty="0" smtClean="0">
                <a:ln>
                  <a:noFill/>
                </a:ln>
                <a:solidFill>
                  <a:srgbClr val="FF0000"/>
                </a:solidFill>
                <a:effectLst/>
                <a:uLnTx/>
                <a:uFillTx/>
                <a:latin typeface="Times New Roman" charset="0"/>
                <a:ea typeface="+mj-ea"/>
                <a:cs typeface="+mj-cs"/>
              </a:rPr>
            </a:br>
            <a:endParaRPr kumimoji="0" lang="ko-KR" altLang="en-US" sz="2800" b="0" i="0" u="none" strike="noStrike" kern="0" cap="none" spc="0" normalizeH="0" baseline="0" noProof="0" dirty="0" smtClean="0">
              <a:ln>
                <a:noFill/>
              </a:ln>
              <a:solidFill>
                <a:srgbClr val="FF0000"/>
              </a:solidFill>
              <a:effectLst/>
              <a:uLnTx/>
              <a:uFillTx/>
              <a:latin typeface="+mj-lt"/>
              <a:ea typeface="+mj-ea"/>
              <a:cs typeface="+mj-cs"/>
            </a:endParaRPr>
          </a:p>
        </p:txBody>
      </p:sp>
      <p:sp>
        <p:nvSpPr>
          <p:cNvPr id="3" name="Segnaposto contenuto 2"/>
          <p:cNvSpPr txBox="1">
            <a:spLocks/>
          </p:cNvSpPr>
          <p:nvPr/>
        </p:nvSpPr>
        <p:spPr>
          <a:xfrm>
            <a:off x="287537" y="3507830"/>
            <a:ext cx="9793088" cy="4051845"/>
          </a:xfrm>
          <a:prstGeom prst="rect">
            <a:avLst/>
          </a:prstGeom>
        </p:spPr>
        <p:txBody>
          <a:bodyPr wrap="square" lIns="91440" tIns="45720" rIns="91440" bIns="45720" anchor="t"/>
          <a:lstStyle/>
          <a:p>
            <a:pPr marL="342900" marR="0" lvl="0" indent="-342900" algn="l" defTabSz="914400" rtl="0" eaLnBrk="0" fontAlgn="base" latinLnBrk="0" hangingPunct="0">
              <a:lnSpc>
                <a:spcPct val="102000"/>
              </a:lnSpc>
              <a:spcBef>
                <a:spcPts val="0"/>
              </a:spcBef>
              <a:spcAft>
                <a:spcPts val="0"/>
              </a:spcAft>
              <a:buClr>
                <a:srgbClr val="000000"/>
              </a:buClr>
              <a:buSzPct val="100000"/>
              <a:buFont typeface="Calibri"/>
              <a:buChar char="•"/>
              <a:tabLst/>
              <a:defRPr/>
            </a:pPr>
            <a:endParaRPr kumimoji="0" lang="en-US" altLang="ko-KR" sz="2800" b="0" i="0" u="none" strike="noStrike" kern="0" cap="none" spc="0" normalizeH="0" baseline="0" noProof="0" dirty="0" smtClean="0">
              <a:ln>
                <a:noFill/>
              </a:ln>
              <a:solidFill>
                <a:srgbClr val="000000"/>
              </a:solidFill>
              <a:effectLst/>
              <a:uLnTx/>
              <a:uFillTx/>
              <a:latin typeface="Times New Roman" charset="0"/>
              <a:ea typeface="+mn-ea"/>
              <a:cs typeface="+mn-cs"/>
            </a:endParaRPr>
          </a:p>
          <a:p>
            <a:pPr marL="342900" marR="0" lvl="0" indent="-342900" algn="l" defTabSz="914400" rtl="0" eaLnBrk="0" fontAlgn="base" latinLnBrk="0" hangingPunct="0">
              <a:lnSpc>
                <a:spcPct val="102000"/>
              </a:lnSpc>
              <a:spcBef>
                <a:spcPts val="0"/>
              </a:spcBef>
              <a:spcAft>
                <a:spcPts val="0"/>
              </a:spcAft>
              <a:buClr>
                <a:srgbClr val="000000"/>
              </a:buClr>
              <a:buSzPct val="100000"/>
              <a:buFont typeface="Calibri"/>
              <a:buChar char="•"/>
              <a:tabLst/>
              <a:defRPr/>
            </a:pPr>
            <a:endParaRPr kumimoji="0" lang="en-US" altLang="ko-KR" sz="2800" b="0" i="0" u="none" strike="noStrike" kern="0" cap="none" spc="0" normalizeH="0" baseline="0" noProof="0" dirty="0" smtClean="0">
              <a:ln>
                <a:noFill/>
              </a:ln>
              <a:solidFill>
                <a:srgbClr val="000000"/>
              </a:solidFill>
              <a:effectLst/>
              <a:uLnTx/>
              <a:uFillTx/>
              <a:latin typeface="Times New Roman" charset="0"/>
              <a:ea typeface="+mn-ea"/>
              <a:cs typeface="+mn-cs"/>
            </a:endParaRPr>
          </a:p>
          <a:p>
            <a:pPr marL="342900" marR="0" lvl="0" indent="-342900" defTabSz="914400" rtl="0" eaLnBrk="0" fontAlgn="base" latinLnBrk="0" hangingPunct="0">
              <a:lnSpc>
                <a:spcPct val="102000"/>
              </a:lnSpc>
              <a:spcBef>
                <a:spcPts val="0"/>
              </a:spcBef>
              <a:spcAft>
                <a:spcPts val="0"/>
              </a:spcAft>
              <a:buClr>
                <a:srgbClr val="000000"/>
              </a:buClr>
              <a:buSzPct val="100000"/>
              <a:tabLst/>
              <a:defRPr/>
            </a:pPr>
            <a:r>
              <a:rPr kumimoji="0" lang="en-US" altLang="ko-KR" sz="2800" b="0" i="0" u="none" strike="noStrike" kern="0" cap="none" spc="0" normalizeH="0" baseline="0" noProof="0" dirty="0" smtClean="0">
                <a:ln>
                  <a:noFill/>
                </a:ln>
                <a:solidFill>
                  <a:srgbClr val="000000"/>
                </a:solidFill>
                <a:effectLst/>
                <a:uLnTx/>
                <a:uFillTx/>
                <a:latin typeface="Times New Roman" charset="0"/>
                <a:ea typeface="+mn-ea"/>
                <a:cs typeface="+mn-cs"/>
              </a:rPr>
              <a:t>	About management some inconsistencies between CLIM-RUN</a:t>
            </a:r>
            <a:r>
              <a:rPr kumimoji="0" lang="en-US" altLang="ko-KR" sz="2800" b="0" i="0" u="none" strike="noStrike" kern="0" cap="none" spc="0" normalizeH="0" noProof="0" dirty="0" smtClean="0">
                <a:ln>
                  <a:noFill/>
                </a:ln>
                <a:solidFill>
                  <a:srgbClr val="000000"/>
                </a:solidFill>
                <a:effectLst/>
                <a:uLnTx/>
                <a:uFillTx/>
                <a:latin typeface="Times New Roman" charset="0"/>
                <a:ea typeface="+mn-ea"/>
                <a:cs typeface="+mn-cs"/>
              </a:rPr>
              <a:t> </a:t>
            </a:r>
            <a:r>
              <a:rPr kumimoji="0" lang="en-US" altLang="ko-KR" sz="2800" b="0" i="0" u="none" strike="noStrike" kern="0" cap="none" spc="0" normalizeH="0" baseline="0" noProof="0" dirty="0" smtClean="0">
                <a:ln>
                  <a:noFill/>
                </a:ln>
                <a:solidFill>
                  <a:srgbClr val="000000"/>
                </a:solidFill>
                <a:effectLst/>
                <a:uLnTx/>
                <a:uFillTx/>
                <a:latin typeface="Times New Roman" charset="0"/>
                <a:ea typeface="+mn-ea"/>
                <a:cs typeface="+mn-cs"/>
              </a:rPr>
              <a:t>Dow (wp10) and the EC FP7 general rules exist.</a:t>
            </a:r>
          </a:p>
          <a:p>
            <a:pPr marL="0" marR="0" lvl="0" indent="0" algn="l" defTabSz="914400" rtl="0" eaLnBrk="0" fontAlgn="base" latinLnBrk="0" hangingPunct="0">
              <a:lnSpc>
                <a:spcPct val="102000"/>
              </a:lnSpc>
              <a:spcBef>
                <a:spcPts val="0"/>
              </a:spcBef>
              <a:spcAft>
                <a:spcPts val="0"/>
              </a:spcAft>
              <a:buClr>
                <a:srgbClr val="000000"/>
              </a:buClr>
              <a:buSzPct val="100000"/>
              <a:buFont typeface="Times New Roman" pitchFamily="18" charset="0"/>
              <a:buNone/>
              <a:tabLst/>
              <a:defRPr/>
            </a:pPr>
            <a:r>
              <a:rPr kumimoji="0" lang="en-US" altLang="ko-KR" sz="2800" b="0" i="0" u="none" strike="noStrike" kern="0" cap="none" spc="0" normalizeH="0" baseline="0" noProof="0" dirty="0" smtClean="0">
                <a:ln>
                  <a:noFill/>
                </a:ln>
                <a:solidFill>
                  <a:srgbClr val="000000"/>
                </a:solidFill>
                <a:effectLst/>
                <a:uLnTx/>
                <a:uFillTx/>
                <a:latin typeface="Times New Roman" charset="0"/>
                <a:ea typeface="+mn-ea"/>
                <a:cs typeface="+mn-cs"/>
              </a:rPr>
              <a:t> </a:t>
            </a:r>
          </a:p>
          <a:p>
            <a:pPr marL="0" marR="0" lvl="0" indent="0" algn="l" defTabSz="914400" rtl="0" eaLnBrk="0" fontAlgn="base" latinLnBrk="0" hangingPunct="0">
              <a:lnSpc>
                <a:spcPct val="102000"/>
              </a:lnSpc>
              <a:spcBef>
                <a:spcPts val="0"/>
              </a:spcBef>
              <a:spcAft>
                <a:spcPts val="0"/>
              </a:spcAft>
              <a:buClr>
                <a:srgbClr val="000000"/>
              </a:buClr>
              <a:buSzPct val="100000"/>
              <a:buFont typeface="Times New Roman" pitchFamily="18" charset="0"/>
              <a:buNone/>
              <a:tabLst/>
              <a:defRPr/>
            </a:pPr>
            <a:r>
              <a:rPr kumimoji="0" lang="en-US" altLang="ko-KR" sz="2800" b="0" i="1" u="none" strike="noStrike" kern="0" cap="none" spc="0" normalizeH="0" baseline="0" noProof="0" dirty="0" smtClean="0">
                <a:ln>
                  <a:noFill/>
                </a:ln>
                <a:solidFill>
                  <a:srgbClr val="FF0000"/>
                </a:solidFill>
                <a:effectLst/>
                <a:uLnTx/>
                <a:uFillTx/>
                <a:latin typeface="Times New Roman" charset="0"/>
                <a:ea typeface="+mn-ea"/>
                <a:cs typeface="+mn-cs"/>
              </a:rPr>
              <a:t>The question is: do we want to enter in endless controversy or just accept the new general rules?</a:t>
            </a:r>
            <a:endParaRPr kumimoji="0" lang="ko-KR" altLang="en-US" sz="2800" b="0" i="1" u="none" strike="noStrike" kern="0" cap="none" spc="0" normalizeH="0" baseline="0" noProof="0" dirty="0" smtClean="0">
              <a:ln>
                <a:noFill/>
              </a:ln>
              <a:solidFill>
                <a:srgbClr val="FF0000"/>
              </a:solidFill>
              <a:effectLst/>
              <a:uLnTx/>
              <a:uFillTx/>
              <a:latin typeface="+mn-lt"/>
              <a:ea typeface="+mn-ea"/>
              <a:cs typeface="+mn-cs"/>
            </a:endParaRPr>
          </a:p>
          <a:p>
            <a:pPr marL="342900" marR="0" lvl="0" indent="-342900" algn="l" defTabSz="914400" rtl="0" eaLnBrk="0" fontAlgn="base" latinLnBrk="0" hangingPunct="0">
              <a:lnSpc>
                <a:spcPct val="102000"/>
              </a:lnSpc>
              <a:spcBef>
                <a:spcPts val="700"/>
              </a:spcBef>
              <a:spcAft>
                <a:spcPts val="0"/>
              </a:spcAft>
              <a:buClr>
                <a:srgbClr val="000000"/>
              </a:buClr>
              <a:buSzPct val="100000"/>
              <a:buFontTx/>
              <a:buNone/>
              <a:tabLst/>
              <a:defRPr/>
            </a:pPr>
            <a:endParaRPr kumimoji="0" lang="ko-KR" altLang="en-US" sz="2800" b="0" i="0" u="none" strike="noStrike" kern="0" cap="none" spc="0" normalizeH="0" baseline="0" noProof="0" dirty="0" smtClean="0">
              <a:ln>
                <a:noFill/>
              </a:ln>
              <a:solidFill>
                <a:srgbClr val="000000"/>
              </a:solidFill>
              <a:effectLst/>
              <a:uLnTx/>
              <a:uFillTx/>
              <a:latin typeface="+mn-lt"/>
              <a:ea typeface="+mn-ea"/>
              <a:cs typeface="+mn-cs"/>
            </a:endParaRPr>
          </a:p>
        </p:txBody>
      </p:sp>
      <p:sp>
        <p:nvSpPr>
          <p:cNvPr id="4" name="CasellaDiTesto 3"/>
          <p:cNvSpPr txBox="1"/>
          <p:nvPr/>
        </p:nvSpPr>
        <p:spPr>
          <a:xfrm>
            <a:off x="2952080" y="1259557"/>
            <a:ext cx="6316153" cy="523220"/>
          </a:xfrm>
          <a:prstGeom prst="rect">
            <a:avLst/>
          </a:prstGeom>
          <a:noFill/>
        </p:spPr>
        <p:txBody>
          <a:bodyPr wrap="none" rtlCol="0">
            <a:spAutoFit/>
          </a:bodyPr>
          <a:lstStyle/>
          <a:p>
            <a:r>
              <a:rPr lang="it-IT" sz="2800" dirty="0" smtClean="0">
                <a:solidFill>
                  <a:srgbClr val="7F0556"/>
                </a:solidFill>
                <a:latin typeface="Times New Roman" pitchFamily="18" charset="0"/>
                <a:cs typeface="Times New Roman" pitchFamily="18" charset="0"/>
              </a:rPr>
              <a:t>CLIMRUN Meeting.  </a:t>
            </a:r>
            <a:r>
              <a:rPr lang="it-IT" sz="2800" dirty="0" err="1" smtClean="0">
                <a:solidFill>
                  <a:srgbClr val="7F0556"/>
                </a:solidFill>
                <a:latin typeface="Times New Roman" pitchFamily="18" charset="0"/>
                <a:cs typeface="Times New Roman" pitchFamily="18" charset="0"/>
              </a:rPr>
              <a:t>Rome</a:t>
            </a:r>
            <a:r>
              <a:rPr lang="it-IT" sz="2800" dirty="0" smtClean="0">
                <a:solidFill>
                  <a:srgbClr val="7F0556"/>
                </a:solidFill>
                <a:latin typeface="Times New Roman" pitchFamily="18" charset="0"/>
                <a:cs typeface="Times New Roman" pitchFamily="18" charset="0"/>
              </a:rPr>
              <a:t>  8-9-10-July</a:t>
            </a:r>
            <a:r>
              <a:rPr lang="it-IT" sz="2800" dirty="0" smtClean="0">
                <a:solidFill>
                  <a:srgbClr val="7F0556"/>
                </a:solidFill>
                <a:latin typeface="Algerian" pitchFamily="82" charset="0"/>
              </a:rPr>
              <a:t> </a:t>
            </a:r>
            <a:endParaRPr lang="it-IT" sz="2800" dirty="0">
              <a:solidFill>
                <a:srgbClr val="7F0556"/>
              </a:solidFill>
              <a:latin typeface="Algerian" pitchFamily="82"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647824" y="2195661"/>
            <a:ext cx="8230235" cy="1143635"/>
          </a:xfrm>
          <a:prstGeom prst="rect">
            <a:avLst/>
          </a:prstGeom>
        </p:spPr>
        <p:txBody>
          <a:bodyPr wrap="square" lIns="91440" tIns="45720" rIns="91440" bIns="45720" anchor="ctr"/>
          <a:lstStyle/>
          <a:p>
            <a:pPr marL="0" marR="0" lvl="0" indent="0" algn="ctr" defTabSz="914400" rtl="0" eaLnBrk="0" fontAlgn="base" latinLnBrk="0" hangingPunct="0">
              <a:lnSpc>
                <a:spcPct val="102000"/>
              </a:lnSpc>
              <a:spcBef>
                <a:spcPts val="0"/>
              </a:spcBef>
              <a:spcAft>
                <a:spcPts val="0"/>
              </a:spcAft>
              <a:buClr>
                <a:srgbClr val="000000"/>
              </a:buClr>
              <a:buSzPct val="100000"/>
              <a:buFontTx/>
              <a:buNone/>
              <a:tabLst/>
              <a:defRPr/>
            </a:pPr>
            <a:r>
              <a:rPr kumimoji="0" lang="en-US" altLang="ko-KR" sz="3200" b="0" i="0" u="none" strike="noStrike" kern="0" cap="none" spc="0" normalizeH="0" baseline="0" noProof="0" dirty="0" smtClean="0">
                <a:ln>
                  <a:noFill/>
                </a:ln>
                <a:solidFill>
                  <a:srgbClr val="FF0000"/>
                </a:solidFill>
                <a:effectLst/>
                <a:uLnTx/>
                <a:uFillTx/>
                <a:latin typeface="Times New Roman" charset="0"/>
                <a:ea typeface="+mj-ea"/>
                <a:cs typeface="+mj-cs"/>
              </a:rPr>
              <a:t>The case of TEC</a:t>
            </a:r>
            <a:endParaRPr kumimoji="0" lang="ko-KR" altLang="en-US" sz="3200" b="0" i="0" u="none" strike="noStrike" kern="0" cap="none" spc="0" normalizeH="0" baseline="0" noProof="0" dirty="0" smtClean="0">
              <a:ln>
                <a:noFill/>
              </a:ln>
              <a:solidFill>
                <a:srgbClr val="FF0000"/>
              </a:solidFill>
              <a:effectLst/>
              <a:uLnTx/>
              <a:uFillTx/>
              <a:latin typeface="+mj-lt"/>
              <a:ea typeface="+mj-ea"/>
              <a:cs typeface="+mj-cs"/>
            </a:endParaRPr>
          </a:p>
        </p:txBody>
      </p:sp>
      <p:sp>
        <p:nvSpPr>
          <p:cNvPr id="3" name="Segnaposto contenuto 2"/>
          <p:cNvSpPr txBox="1">
            <a:spLocks/>
          </p:cNvSpPr>
          <p:nvPr/>
        </p:nvSpPr>
        <p:spPr>
          <a:xfrm>
            <a:off x="791840" y="3419797"/>
            <a:ext cx="8230235" cy="3672408"/>
          </a:xfrm>
          <a:prstGeom prst="rect">
            <a:avLst/>
          </a:prstGeom>
        </p:spPr>
        <p:txBody>
          <a:bodyPr wrap="square" lIns="91440" tIns="45720" rIns="91440" bIns="45720" anchor="t"/>
          <a:lstStyle/>
          <a:p>
            <a:pPr marL="342900" marR="0" lvl="0" indent="-342900" algn="l" defTabSz="914400" rtl="0" eaLnBrk="0" fontAlgn="base" latinLnBrk="0" hangingPunct="0">
              <a:lnSpc>
                <a:spcPct val="102000"/>
              </a:lnSpc>
              <a:spcBef>
                <a:spcPts val="700"/>
              </a:spcBef>
              <a:spcAft>
                <a:spcPts val="0"/>
              </a:spcAft>
              <a:buClr>
                <a:srgbClr val="000000"/>
              </a:buClr>
              <a:buSzPct val="100000"/>
              <a:buFontTx/>
              <a:buNone/>
              <a:tabLst/>
              <a:defRPr/>
            </a:pPr>
            <a:endParaRPr kumimoji="0" lang="it-IT" altLang="ko-KR" sz="2800" b="0" i="0" u="none" strike="noStrike" kern="0" cap="none" spc="0" normalizeH="0" baseline="0" noProof="0" dirty="0" smtClean="0">
              <a:ln>
                <a:noFill/>
              </a:ln>
              <a:solidFill>
                <a:srgbClr val="000000"/>
              </a:solidFill>
              <a:effectLst/>
              <a:uLnTx/>
              <a:uFillTx/>
              <a:latin typeface="+mn-lt"/>
              <a:ea typeface="+mn-ea"/>
              <a:cs typeface="+mn-cs"/>
            </a:endParaRPr>
          </a:p>
          <a:p>
            <a:pPr marL="342900" marR="0" lvl="0" indent="-342900" algn="l" defTabSz="914400" rtl="0" eaLnBrk="0" fontAlgn="base" latinLnBrk="0" hangingPunct="0">
              <a:lnSpc>
                <a:spcPct val="102000"/>
              </a:lnSpc>
              <a:spcBef>
                <a:spcPts val="700"/>
              </a:spcBef>
              <a:spcAft>
                <a:spcPts val="0"/>
              </a:spcAft>
              <a:buClr>
                <a:srgbClr val="000000"/>
              </a:buClr>
              <a:buSzPct val="100000"/>
              <a:buFontTx/>
              <a:buNone/>
              <a:tabLst/>
              <a:defRPr/>
            </a:pP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According</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to</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the EU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Officers</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TEC’s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costs</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claimed</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in the first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period</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are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estimated</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and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not</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actual</a:t>
            </a:r>
            <a:endParaRPr kumimoji="0" lang="it-IT" altLang="ko-KR" sz="2800" b="0" i="0" u="none" strike="noStrike" kern="0" cap="none" spc="0" normalizeH="0" baseline="0" noProof="0" dirty="0" smtClean="0">
              <a:ln>
                <a:noFill/>
              </a:ln>
              <a:solidFill>
                <a:srgbClr val="000000"/>
              </a:solidFill>
              <a:effectLst/>
              <a:uLnTx/>
              <a:uFillTx/>
              <a:latin typeface="+mn-lt"/>
              <a:ea typeface="+mn-ea"/>
              <a:cs typeface="+mn-cs"/>
            </a:endParaRPr>
          </a:p>
          <a:p>
            <a:pPr marL="342900" marR="0" lvl="0" indent="-342900" algn="l" defTabSz="914400" rtl="0" eaLnBrk="0" fontAlgn="base" latinLnBrk="0" hangingPunct="0">
              <a:lnSpc>
                <a:spcPct val="102000"/>
              </a:lnSpc>
              <a:spcBef>
                <a:spcPts val="700"/>
              </a:spcBef>
              <a:spcAft>
                <a:spcPts val="0"/>
              </a:spcAft>
              <a:buClr>
                <a:srgbClr val="000000"/>
              </a:buClr>
              <a:buSzPct val="100000"/>
              <a:buFontTx/>
              <a:buNone/>
              <a:tabLst/>
              <a:defRPr/>
            </a:pP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Costs</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have</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to</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be</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real</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not</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estimated</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budgted</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or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imputed</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a:t>
            </a:r>
          </a:p>
          <a:p>
            <a:pPr marL="342900" marR="0" lvl="0" indent="-342900" algn="l" defTabSz="914400" rtl="0" eaLnBrk="0" fontAlgn="base" latinLnBrk="0" hangingPunct="0">
              <a:lnSpc>
                <a:spcPct val="102000"/>
              </a:lnSpc>
              <a:spcBef>
                <a:spcPts val="700"/>
              </a:spcBef>
              <a:spcAft>
                <a:spcPts val="0"/>
              </a:spcAft>
              <a:buClr>
                <a:srgbClr val="000000"/>
              </a:buClr>
              <a:buSzPct val="100000"/>
              <a:buFontTx/>
              <a:buNone/>
              <a:tabLst/>
              <a:defRPr/>
            </a:pPr>
            <a:endParaRPr kumimoji="0" lang="it-IT" altLang="ko-KR" sz="2800" b="0" i="0" u="none" strike="noStrike" kern="0" cap="none" spc="0" normalizeH="0" baseline="0" noProof="0" dirty="0" smtClean="0">
              <a:ln>
                <a:noFill/>
              </a:ln>
              <a:solidFill>
                <a:srgbClr val="000000"/>
              </a:solidFill>
              <a:effectLst/>
              <a:uLnTx/>
              <a:uFillTx/>
              <a:latin typeface="+mn-lt"/>
              <a:ea typeface="+mn-ea"/>
              <a:cs typeface="+mn-cs"/>
            </a:endParaRPr>
          </a:p>
          <a:p>
            <a:pPr marL="342900" marR="0" lvl="0" indent="-342900" algn="l" defTabSz="914400" rtl="0" eaLnBrk="0" fontAlgn="base" latinLnBrk="0" hangingPunct="0">
              <a:lnSpc>
                <a:spcPct val="102000"/>
              </a:lnSpc>
              <a:spcBef>
                <a:spcPts val="700"/>
              </a:spcBef>
              <a:spcAft>
                <a:spcPts val="0"/>
              </a:spcAft>
              <a:buClr>
                <a:srgbClr val="000000"/>
              </a:buClr>
              <a:buSzPct val="100000"/>
              <a:buFontTx/>
              <a:buNone/>
              <a:tabLst/>
              <a:defRPr/>
            </a:pPr>
            <a:endParaRPr kumimoji="0" lang="ko-KR" altLang="en-US" sz="2800" b="0" i="0" u="none" strike="noStrike" kern="0" cap="none" spc="0" normalizeH="0" baseline="0" noProof="0" dirty="0" smtClean="0">
              <a:ln>
                <a:noFill/>
              </a:ln>
              <a:solidFill>
                <a:srgbClr val="000000"/>
              </a:solidFill>
              <a:effectLst/>
              <a:uLnTx/>
              <a:uFillTx/>
              <a:latin typeface="+mn-lt"/>
              <a:ea typeface="+mn-ea"/>
              <a:cs typeface="+mn-cs"/>
            </a:endParaRPr>
          </a:p>
        </p:txBody>
      </p:sp>
      <p:sp>
        <p:nvSpPr>
          <p:cNvPr id="4" name="CasellaDiTesto 3"/>
          <p:cNvSpPr txBox="1"/>
          <p:nvPr/>
        </p:nvSpPr>
        <p:spPr>
          <a:xfrm>
            <a:off x="2952080" y="1259557"/>
            <a:ext cx="6316153" cy="523220"/>
          </a:xfrm>
          <a:prstGeom prst="rect">
            <a:avLst/>
          </a:prstGeom>
          <a:noFill/>
        </p:spPr>
        <p:txBody>
          <a:bodyPr wrap="none" rtlCol="0">
            <a:spAutoFit/>
          </a:bodyPr>
          <a:lstStyle/>
          <a:p>
            <a:r>
              <a:rPr lang="it-IT" sz="2800" dirty="0" smtClean="0">
                <a:solidFill>
                  <a:srgbClr val="7F0556"/>
                </a:solidFill>
                <a:latin typeface="Times New Roman" pitchFamily="18" charset="0"/>
                <a:cs typeface="Times New Roman" pitchFamily="18" charset="0"/>
              </a:rPr>
              <a:t>CLIMRUN Meeting.  </a:t>
            </a:r>
            <a:r>
              <a:rPr lang="it-IT" sz="2800" dirty="0" err="1" smtClean="0">
                <a:solidFill>
                  <a:srgbClr val="7F0556"/>
                </a:solidFill>
                <a:latin typeface="Times New Roman" pitchFamily="18" charset="0"/>
                <a:cs typeface="Times New Roman" pitchFamily="18" charset="0"/>
              </a:rPr>
              <a:t>Rome</a:t>
            </a:r>
            <a:r>
              <a:rPr lang="it-IT" sz="2800" dirty="0" smtClean="0">
                <a:solidFill>
                  <a:srgbClr val="7F0556"/>
                </a:solidFill>
                <a:latin typeface="Times New Roman" pitchFamily="18" charset="0"/>
                <a:cs typeface="Times New Roman" pitchFamily="18" charset="0"/>
              </a:rPr>
              <a:t>  8-9-10-July</a:t>
            </a:r>
            <a:r>
              <a:rPr lang="it-IT" sz="2800" dirty="0" smtClean="0">
                <a:solidFill>
                  <a:srgbClr val="7F0556"/>
                </a:solidFill>
                <a:latin typeface="Algerian" pitchFamily="82" charset="0"/>
              </a:rPr>
              <a:t> </a:t>
            </a:r>
            <a:endParaRPr lang="it-IT" sz="2800" dirty="0">
              <a:solidFill>
                <a:srgbClr val="7F0556"/>
              </a:solidFill>
              <a:latin typeface="Algerian" pitchFamily="82"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719832" y="2123653"/>
            <a:ext cx="8230235" cy="1143635"/>
          </a:xfrm>
          <a:prstGeom prst="rect">
            <a:avLst/>
          </a:prstGeom>
        </p:spPr>
        <p:txBody>
          <a:bodyPr wrap="square" lIns="91440" tIns="45720" rIns="91440" bIns="45720" anchor="ctr"/>
          <a:lstStyle/>
          <a:p>
            <a:pPr marL="0" marR="0" lvl="0" indent="0" algn="ctr" defTabSz="914400" rtl="0" eaLnBrk="0" fontAlgn="base" latinLnBrk="0" hangingPunct="0">
              <a:lnSpc>
                <a:spcPct val="102000"/>
              </a:lnSpc>
              <a:spcBef>
                <a:spcPts val="0"/>
              </a:spcBef>
              <a:spcAft>
                <a:spcPts val="0"/>
              </a:spcAft>
              <a:buClr>
                <a:srgbClr val="000000"/>
              </a:buClr>
              <a:buSzPct val="100000"/>
              <a:buFontTx/>
              <a:buNone/>
              <a:tabLst/>
              <a:defRPr/>
            </a:pPr>
            <a:r>
              <a:rPr kumimoji="0" lang="en-US" altLang="ko-KR" sz="3200" b="0" i="0" u="none" strike="noStrike" kern="0" cap="none" spc="0" normalizeH="0" baseline="0" noProof="0" dirty="0" smtClean="0">
                <a:ln>
                  <a:noFill/>
                </a:ln>
                <a:solidFill>
                  <a:srgbClr val="FF0000"/>
                </a:solidFill>
                <a:effectLst/>
                <a:uLnTx/>
                <a:uFillTx/>
                <a:latin typeface="Times New Roman" charset="0"/>
                <a:ea typeface="+mj-ea"/>
                <a:cs typeface="+mj-cs"/>
              </a:rPr>
              <a:t>SME’s owner: the case of TEC</a:t>
            </a:r>
            <a:endParaRPr kumimoji="0" lang="ko-KR" altLang="en-US" sz="3200" b="0" i="0" u="none" strike="noStrike" kern="0" cap="none" spc="0" normalizeH="0" baseline="0" noProof="0" dirty="0" smtClean="0">
              <a:ln>
                <a:noFill/>
              </a:ln>
              <a:solidFill>
                <a:srgbClr val="FF0000"/>
              </a:solidFill>
              <a:effectLst/>
              <a:uLnTx/>
              <a:uFillTx/>
              <a:latin typeface="+mj-lt"/>
              <a:ea typeface="+mj-ea"/>
              <a:cs typeface="+mj-cs"/>
            </a:endParaRPr>
          </a:p>
        </p:txBody>
      </p:sp>
      <p:sp>
        <p:nvSpPr>
          <p:cNvPr id="3" name="Segnaposto contenuto 2"/>
          <p:cNvSpPr txBox="1">
            <a:spLocks/>
          </p:cNvSpPr>
          <p:nvPr/>
        </p:nvSpPr>
        <p:spPr>
          <a:xfrm>
            <a:off x="719832" y="3347789"/>
            <a:ext cx="8230235" cy="3627397"/>
          </a:xfrm>
          <a:prstGeom prst="rect">
            <a:avLst/>
          </a:prstGeom>
        </p:spPr>
        <p:txBody>
          <a:bodyPr wrap="square" lIns="91440" tIns="45720" rIns="91440" bIns="45720" anchor="t"/>
          <a:lstStyle/>
          <a:p>
            <a:pPr marL="342900" marR="0" lvl="0" indent="-342900" algn="l" defTabSz="914400" rtl="0" eaLnBrk="0" fontAlgn="base" latinLnBrk="0" hangingPunct="0">
              <a:lnSpc>
                <a:spcPct val="102000"/>
              </a:lnSpc>
              <a:spcBef>
                <a:spcPts val="0"/>
              </a:spcBef>
              <a:spcAft>
                <a:spcPts val="0"/>
              </a:spcAft>
              <a:buClr>
                <a:srgbClr val="000000"/>
              </a:buClr>
              <a:buSzPct val="100000"/>
              <a:buFont typeface="Calibri"/>
              <a:buChar char="•"/>
              <a:tabLst/>
              <a:defRPr/>
            </a:pPr>
            <a:r>
              <a:rPr kumimoji="0" lang="en-US" altLang="ko-KR" sz="2800" b="0" i="0" u="sng" strike="noStrike" kern="0" cap="none" spc="0" normalizeH="0" baseline="0" noProof="0" dirty="0" smtClean="0">
                <a:ln>
                  <a:noFill/>
                </a:ln>
                <a:solidFill>
                  <a:srgbClr val="000000"/>
                </a:solidFill>
                <a:effectLst/>
                <a:uLnTx/>
                <a:uFillTx/>
                <a:latin typeface="Times New Roman" charset="0"/>
                <a:ea typeface="+mn-ea"/>
                <a:cs typeface="+mn-cs"/>
              </a:rPr>
              <a:t>Lump sum</a:t>
            </a:r>
            <a:r>
              <a:rPr kumimoji="0" lang="en-US" altLang="ko-KR" sz="2800" b="0" i="0" u="none" strike="noStrike" kern="0" cap="none" spc="0" normalizeH="0" baseline="0" noProof="0" dirty="0" smtClean="0">
                <a:ln>
                  <a:noFill/>
                </a:ln>
                <a:solidFill>
                  <a:srgbClr val="000000"/>
                </a:solidFill>
                <a:effectLst/>
                <a:uLnTx/>
                <a:uFillTx/>
                <a:latin typeface="Times New Roman" charset="0"/>
                <a:ea typeface="+mn-ea"/>
                <a:cs typeface="+mn-cs"/>
              </a:rPr>
              <a:t>: the option between lump sum or flat rate can be made (and changed) up to the moment of the signature of the GA. It is not possible to change this decision.</a:t>
            </a:r>
            <a:endParaRPr kumimoji="0" lang="ko-KR" altLang="en-US" sz="2800" b="0" i="0" u="none" strike="noStrike" kern="0" cap="none" spc="0" normalizeH="0" baseline="0" noProof="0" dirty="0" smtClean="0">
              <a:ln>
                <a:noFill/>
              </a:ln>
              <a:solidFill>
                <a:srgbClr val="000000"/>
              </a:solidFill>
              <a:effectLst/>
              <a:uLnTx/>
              <a:uFillTx/>
              <a:latin typeface="+mn-lt"/>
              <a:ea typeface="+mn-ea"/>
              <a:cs typeface="+mn-cs"/>
            </a:endParaRPr>
          </a:p>
          <a:p>
            <a:pPr marL="342900" marR="0" lvl="0" indent="-342900" algn="l" defTabSz="914400" rtl="0" eaLnBrk="0" fontAlgn="base" latinLnBrk="0" hangingPunct="0">
              <a:lnSpc>
                <a:spcPct val="102000"/>
              </a:lnSpc>
              <a:spcBef>
                <a:spcPts val="700"/>
              </a:spcBef>
              <a:spcAft>
                <a:spcPts val="0"/>
              </a:spcAft>
              <a:buClr>
                <a:srgbClr val="000000"/>
              </a:buClr>
              <a:buSzPct val="100000"/>
              <a:buFont typeface="Calibri"/>
              <a:buChar char="•"/>
              <a:tabLst/>
              <a:defRPr/>
            </a:pPr>
            <a:r>
              <a:rPr kumimoji="0" lang="en-US" altLang="ko-KR" sz="2800" b="0" i="0" u="none" strike="noStrike" kern="0" cap="none" spc="0" normalizeH="0" baseline="0" noProof="0" dirty="0" smtClean="0">
                <a:ln>
                  <a:noFill/>
                </a:ln>
                <a:solidFill>
                  <a:srgbClr val="000000"/>
                </a:solidFill>
                <a:effectLst/>
                <a:uLnTx/>
                <a:uFillTx/>
                <a:latin typeface="Times New Roman" charset="0"/>
                <a:ea typeface="+mn-ea"/>
                <a:cs typeface="+mn-cs"/>
              </a:rPr>
              <a:t>The decision made by TEC on the GA was the </a:t>
            </a:r>
            <a:r>
              <a:rPr kumimoji="0" lang="en-US" altLang="ko-KR" sz="2800" b="0" i="0" u="sng" strike="noStrike" kern="0" cap="none" spc="0" normalizeH="0" baseline="0" noProof="0" dirty="0" smtClean="0">
                <a:ln>
                  <a:noFill/>
                </a:ln>
                <a:solidFill>
                  <a:srgbClr val="000000"/>
                </a:solidFill>
                <a:effectLst/>
                <a:uLnTx/>
                <a:uFillTx/>
                <a:latin typeface="Times New Roman" charset="0"/>
                <a:ea typeface="+mn-ea"/>
                <a:cs typeface="+mn-cs"/>
              </a:rPr>
              <a:t>flat rate. </a:t>
            </a:r>
            <a:r>
              <a:rPr kumimoji="0" lang="en-US" altLang="ko-KR" sz="2800" b="0" i="0" u="none" strike="noStrike" kern="0" cap="none" spc="0" normalizeH="0" baseline="0" noProof="0" dirty="0" smtClean="0">
                <a:ln>
                  <a:noFill/>
                </a:ln>
                <a:solidFill>
                  <a:srgbClr val="000000"/>
                </a:solidFill>
                <a:effectLst/>
                <a:uLnTx/>
                <a:uFillTx/>
                <a:latin typeface="Times New Roman" charset="0"/>
                <a:ea typeface="+mn-ea"/>
                <a:cs typeface="+mn-cs"/>
              </a:rPr>
              <a:t>The calculation method of the flat rate for owner is described in the guidelines.</a:t>
            </a:r>
            <a:endParaRPr kumimoji="0" lang="ko-KR" altLang="en-US" sz="2800" b="0" i="0" u="none" strike="noStrike" kern="0" cap="none" spc="0" normalizeH="0" baseline="0" noProof="0" dirty="0" smtClean="0">
              <a:ln>
                <a:noFill/>
              </a:ln>
              <a:solidFill>
                <a:srgbClr val="000000"/>
              </a:solidFill>
              <a:effectLst/>
              <a:uLnTx/>
              <a:uFillTx/>
              <a:latin typeface="+mn-lt"/>
              <a:ea typeface="+mn-ea"/>
              <a:cs typeface="+mn-cs"/>
            </a:endParaRPr>
          </a:p>
          <a:p>
            <a:pPr marL="342900" marR="0" lvl="0" indent="-342900" algn="l" defTabSz="914400" rtl="0" eaLnBrk="0" fontAlgn="base" latinLnBrk="0" hangingPunct="0">
              <a:lnSpc>
                <a:spcPct val="102000"/>
              </a:lnSpc>
              <a:spcBef>
                <a:spcPts val="700"/>
              </a:spcBef>
              <a:spcAft>
                <a:spcPts val="0"/>
              </a:spcAft>
              <a:buClr>
                <a:srgbClr val="000000"/>
              </a:buClr>
              <a:buSzPct val="100000"/>
              <a:buFontTx/>
              <a:buNone/>
              <a:tabLst/>
              <a:defRPr/>
            </a:pPr>
            <a:endParaRPr kumimoji="0" lang="ko-KR" altLang="en-US" sz="2800" b="0" i="0" u="none" strike="noStrike" kern="0" cap="none" spc="0" normalizeH="0" baseline="0" noProof="0" dirty="0" smtClean="0">
              <a:ln>
                <a:noFill/>
              </a:ln>
              <a:solidFill>
                <a:srgbClr val="000000"/>
              </a:solidFill>
              <a:effectLst/>
              <a:uLnTx/>
              <a:uFillTx/>
              <a:latin typeface="+mn-lt"/>
              <a:ea typeface="+mn-ea"/>
              <a:cs typeface="+mn-cs"/>
            </a:endParaRPr>
          </a:p>
        </p:txBody>
      </p:sp>
      <p:sp>
        <p:nvSpPr>
          <p:cNvPr id="4" name="CasellaDiTesto 3"/>
          <p:cNvSpPr txBox="1"/>
          <p:nvPr/>
        </p:nvSpPr>
        <p:spPr>
          <a:xfrm>
            <a:off x="2952080" y="1259557"/>
            <a:ext cx="6316153" cy="523220"/>
          </a:xfrm>
          <a:prstGeom prst="rect">
            <a:avLst/>
          </a:prstGeom>
          <a:noFill/>
        </p:spPr>
        <p:txBody>
          <a:bodyPr wrap="none" rtlCol="0">
            <a:spAutoFit/>
          </a:bodyPr>
          <a:lstStyle/>
          <a:p>
            <a:r>
              <a:rPr lang="it-IT" sz="2800" dirty="0" smtClean="0">
                <a:solidFill>
                  <a:srgbClr val="7F0556"/>
                </a:solidFill>
                <a:latin typeface="Times New Roman" pitchFamily="18" charset="0"/>
                <a:cs typeface="Times New Roman" pitchFamily="18" charset="0"/>
              </a:rPr>
              <a:t>CLIMRUN Meeting.  </a:t>
            </a:r>
            <a:r>
              <a:rPr lang="it-IT" sz="2800" dirty="0" err="1" smtClean="0">
                <a:solidFill>
                  <a:srgbClr val="7F0556"/>
                </a:solidFill>
                <a:latin typeface="Times New Roman" pitchFamily="18" charset="0"/>
                <a:cs typeface="Times New Roman" pitchFamily="18" charset="0"/>
              </a:rPr>
              <a:t>Rome</a:t>
            </a:r>
            <a:r>
              <a:rPr lang="it-IT" sz="2800" dirty="0" smtClean="0">
                <a:solidFill>
                  <a:srgbClr val="7F0556"/>
                </a:solidFill>
                <a:latin typeface="Times New Roman" pitchFamily="18" charset="0"/>
                <a:cs typeface="Times New Roman" pitchFamily="18" charset="0"/>
              </a:rPr>
              <a:t>  8-9-10-July</a:t>
            </a:r>
            <a:r>
              <a:rPr lang="it-IT" sz="2800" dirty="0" smtClean="0">
                <a:solidFill>
                  <a:srgbClr val="7F0556"/>
                </a:solidFill>
                <a:latin typeface="Algerian" pitchFamily="82" charset="0"/>
              </a:rPr>
              <a:t> </a:t>
            </a:r>
            <a:endParaRPr lang="it-IT" sz="2800" dirty="0">
              <a:solidFill>
                <a:srgbClr val="7F0556"/>
              </a:solidFill>
              <a:latin typeface="Algerian" pitchFamily="82"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719832" y="2555701"/>
            <a:ext cx="8230235" cy="1143635"/>
          </a:xfrm>
          <a:prstGeom prst="rect">
            <a:avLst/>
          </a:prstGeom>
        </p:spPr>
        <p:txBody>
          <a:bodyPr wrap="square" lIns="91440" tIns="45720" rIns="91440" bIns="45720" anchor="ctr"/>
          <a:lstStyle/>
          <a:p>
            <a:pPr marL="0" marR="0" lvl="0" indent="0" algn="ctr" defTabSz="914400" rtl="0" eaLnBrk="0" fontAlgn="base" latinLnBrk="0" hangingPunct="0">
              <a:lnSpc>
                <a:spcPct val="102000"/>
              </a:lnSpc>
              <a:spcBef>
                <a:spcPts val="0"/>
              </a:spcBef>
              <a:spcAft>
                <a:spcPts val="0"/>
              </a:spcAft>
              <a:buClr>
                <a:srgbClr val="000000"/>
              </a:buClr>
              <a:buSzPct val="100000"/>
              <a:buFontTx/>
              <a:buNone/>
              <a:tabLst/>
              <a:defRPr/>
            </a:pPr>
            <a:r>
              <a:rPr kumimoji="0" lang="en-US" altLang="ko-KR" sz="3200" b="0" i="0" u="none" strike="noStrike" kern="0" cap="none" spc="0" normalizeH="0" baseline="0" noProof="0" dirty="0" smtClean="0">
                <a:ln>
                  <a:noFill/>
                </a:ln>
                <a:solidFill>
                  <a:srgbClr val="FF0000"/>
                </a:solidFill>
                <a:effectLst/>
                <a:uLnTx/>
                <a:uFillTx/>
                <a:latin typeface="Times New Roman" charset="0"/>
                <a:ea typeface="+mj-ea"/>
                <a:cs typeface="+mj-cs"/>
              </a:rPr>
              <a:t>Deviations from </a:t>
            </a:r>
            <a:r>
              <a:rPr kumimoji="0" lang="en-US" altLang="ko-KR" sz="3200" b="0" i="0" u="none" strike="noStrike" kern="0" cap="none" spc="0" normalizeH="0" baseline="0" noProof="0" dirty="0" err="1" smtClean="0">
                <a:ln>
                  <a:noFill/>
                </a:ln>
                <a:solidFill>
                  <a:srgbClr val="FF0000"/>
                </a:solidFill>
                <a:effectLst/>
                <a:uLnTx/>
                <a:uFillTx/>
                <a:latin typeface="Times New Roman" charset="0"/>
                <a:ea typeface="+mj-ea"/>
                <a:cs typeface="+mj-cs"/>
              </a:rPr>
              <a:t>DoW</a:t>
            </a:r>
            <a:endParaRPr kumimoji="0" lang="ko-KR" altLang="en-US" sz="3200" b="0" i="0" u="none" strike="noStrike" kern="0" cap="none" spc="0" normalizeH="0" baseline="0" noProof="0" dirty="0" smtClean="0">
              <a:ln>
                <a:noFill/>
              </a:ln>
              <a:solidFill>
                <a:srgbClr val="FF0000"/>
              </a:solidFill>
              <a:effectLst/>
              <a:uLnTx/>
              <a:uFillTx/>
              <a:latin typeface="+mj-lt"/>
              <a:ea typeface="+mj-ea"/>
              <a:cs typeface="+mj-cs"/>
            </a:endParaRPr>
          </a:p>
        </p:txBody>
      </p:sp>
      <p:sp>
        <p:nvSpPr>
          <p:cNvPr id="3" name="Segnaposto contenuto 2"/>
          <p:cNvSpPr txBox="1">
            <a:spLocks/>
          </p:cNvSpPr>
          <p:nvPr/>
        </p:nvSpPr>
        <p:spPr>
          <a:xfrm>
            <a:off x="1007864" y="3851845"/>
            <a:ext cx="8230235" cy="2755701"/>
          </a:xfrm>
          <a:prstGeom prst="rect">
            <a:avLst/>
          </a:prstGeom>
        </p:spPr>
        <p:txBody>
          <a:bodyPr wrap="square" lIns="91440" tIns="45720" rIns="91440" bIns="45720" anchor="t"/>
          <a:lstStyle/>
          <a:p>
            <a:pPr marL="342900" marR="0" lvl="0" indent="-342900" algn="l" defTabSz="914400" rtl="0" eaLnBrk="0" fontAlgn="base" latinLnBrk="0" hangingPunct="0">
              <a:lnSpc>
                <a:spcPct val="102000"/>
              </a:lnSpc>
              <a:spcBef>
                <a:spcPts val="0"/>
              </a:spcBef>
              <a:spcAft>
                <a:spcPts val="0"/>
              </a:spcAft>
              <a:buClr>
                <a:srgbClr val="000000"/>
              </a:buClr>
              <a:buSzPct val="100000"/>
              <a:buFont typeface="Calibri"/>
              <a:buChar char="•"/>
              <a:tabLst/>
              <a:defRPr/>
            </a:pPr>
            <a:endParaRPr kumimoji="0" lang="en-US" altLang="ko-KR" sz="2800" b="0" i="0" u="none" strike="noStrike" kern="0" cap="none" spc="0" normalizeH="0" baseline="0" noProof="0" dirty="0" smtClean="0">
              <a:ln>
                <a:noFill/>
              </a:ln>
              <a:solidFill>
                <a:srgbClr val="000000"/>
              </a:solidFill>
              <a:effectLst/>
              <a:uLnTx/>
              <a:uFillTx/>
              <a:latin typeface="Times New Roman" charset="0"/>
              <a:ea typeface="+mn-ea"/>
              <a:cs typeface="+mn-cs"/>
            </a:endParaRPr>
          </a:p>
          <a:p>
            <a:pPr marL="342900" marR="0" lvl="0" indent="-342900" algn="l" defTabSz="914400" rtl="0" eaLnBrk="0" fontAlgn="base" latinLnBrk="0" hangingPunct="0">
              <a:lnSpc>
                <a:spcPct val="102000"/>
              </a:lnSpc>
              <a:spcBef>
                <a:spcPts val="700"/>
              </a:spcBef>
              <a:spcAft>
                <a:spcPts val="0"/>
              </a:spcAft>
              <a:buClr>
                <a:srgbClr val="000000"/>
              </a:buClr>
              <a:buSzPct val="100000"/>
              <a:buFontTx/>
              <a:buNone/>
              <a:tabLst/>
              <a:defRPr/>
            </a:pP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Considerable</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deviations</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from</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DOW (more PM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needed</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than</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initially</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planned</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subcontracting</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not</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indicated</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in DOW)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have</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to</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be</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discussed</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with</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the project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officer</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Claus </a:t>
            </a:r>
            <a:r>
              <a:rPr kumimoji="0" lang="it-IT" altLang="ko-KR" sz="2800" b="0" i="0" u="none" strike="noStrike" kern="0" cap="none" spc="0" normalizeH="0" baseline="0" noProof="0" dirty="0" err="1" smtClean="0">
                <a:ln>
                  <a:noFill/>
                </a:ln>
                <a:solidFill>
                  <a:srgbClr val="000000"/>
                </a:solidFill>
                <a:effectLst/>
                <a:uLnTx/>
                <a:uFillTx/>
                <a:latin typeface="+mn-lt"/>
                <a:ea typeface="+mn-ea"/>
                <a:cs typeface="+mn-cs"/>
              </a:rPr>
              <a:t>Bruening</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 </a:t>
            </a:r>
            <a:r>
              <a:rPr kumimoji="0" lang="it-IT" altLang="ko-KR" sz="2800" b="1" i="0" u="none" strike="noStrike" kern="0" cap="none" spc="0" normalizeH="0" baseline="0" noProof="0" dirty="0" smtClean="0">
                <a:ln>
                  <a:noFill/>
                </a:ln>
                <a:solidFill>
                  <a:srgbClr val="000000"/>
                </a:solidFill>
                <a:effectLst/>
                <a:uLnTx/>
                <a:uFillTx/>
                <a:latin typeface="+mn-lt"/>
                <a:ea typeface="+mn-ea"/>
                <a:cs typeface="+mn-cs"/>
              </a:rPr>
              <a:t>BEFOREHAND</a:t>
            </a:r>
            <a:r>
              <a:rPr kumimoji="0" lang="it-IT" altLang="ko-KR" sz="2800" b="0" i="0" u="none" strike="noStrike" kern="0" cap="none" spc="0" normalizeH="0" baseline="0" noProof="0" dirty="0" smtClean="0">
                <a:ln>
                  <a:noFill/>
                </a:ln>
                <a:solidFill>
                  <a:srgbClr val="000000"/>
                </a:solidFill>
                <a:effectLst/>
                <a:uLnTx/>
                <a:uFillTx/>
                <a:latin typeface="+mn-lt"/>
                <a:ea typeface="+mn-ea"/>
                <a:cs typeface="+mn-cs"/>
              </a:rPr>
              <a:t>.</a:t>
            </a:r>
            <a:endParaRPr kumimoji="0" lang="ko-KR" altLang="en-US" sz="2800" b="0" i="0" u="none" strike="noStrike" kern="0" cap="none" spc="0" normalizeH="0" baseline="0" noProof="0" dirty="0" smtClean="0">
              <a:ln>
                <a:noFill/>
              </a:ln>
              <a:solidFill>
                <a:srgbClr val="000000"/>
              </a:solidFill>
              <a:effectLst/>
              <a:uLnTx/>
              <a:uFillTx/>
              <a:latin typeface="+mn-lt"/>
              <a:ea typeface="+mn-ea"/>
              <a:cs typeface="+mn-cs"/>
            </a:endParaRPr>
          </a:p>
        </p:txBody>
      </p:sp>
      <p:sp>
        <p:nvSpPr>
          <p:cNvPr id="4" name="CasellaDiTesto 3"/>
          <p:cNvSpPr txBox="1"/>
          <p:nvPr/>
        </p:nvSpPr>
        <p:spPr>
          <a:xfrm>
            <a:off x="2952080" y="1259557"/>
            <a:ext cx="6316153" cy="523220"/>
          </a:xfrm>
          <a:prstGeom prst="rect">
            <a:avLst/>
          </a:prstGeom>
          <a:noFill/>
        </p:spPr>
        <p:txBody>
          <a:bodyPr wrap="none" rtlCol="0">
            <a:spAutoFit/>
          </a:bodyPr>
          <a:lstStyle/>
          <a:p>
            <a:r>
              <a:rPr lang="it-IT" sz="2800" dirty="0" smtClean="0">
                <a:solidFill>
                  <a:srgbClr val="7F0556"/>
                </a:solidFill>
                <a:latin typeface="Times New Roman" pitchFamily="18" charset="0"/>
                <a:cs typeface="Times New Roman" pitchFamily="18" charset="0"/>
              </a:rPr>
              <a:t>CLIMRUN Meeting.  </a:t>
            </a:r>
            <a:r>
              <a:rPr lang="it-IT" sz="2800" dirty="0" err="1" smtClean="0">
                <a:solidFill>
                  <a:srgbClr val="7F0556"/>
                </a:solidFill>
                <a:latin typeface="Times New Roman" pitchFamily="18" charset="0"/>
                <a:cs typeface="Times New Roman" pitchFamily="18" charset="0"/>
              </a:rPr>
              <a:t>Rome</a:t>
            </a:r>
            <a:r>
              <a:rPr lang="it-IT" sz="2800" dirty="0" smtClean="0">
                <a:solidFill>
                  <a:srgbClr val="7F0556"/>
                </a:solidFill>
                <a:latin typeface="Times New Roman" pitchFamily="18" charset="0"/>
                <a:cs typeface="Times New Roman" pitchFamily="18" charset="0"/>
              </a:rPr>
              <a:t>  8-9-10-July</a:t>
            </a:r>
            <a:r>
              <a:rPr lang="it-IT" sz="2800" dirty="0" smtClean="0">
                <a:solidFill>
                  <a:srgbClr val="7F0556"/>
                </a:solidFill>
                <a:latin typeface="Algerian" pitchFamily="82" charset="0"/>
              </a:rPr>
              <a:t> </a:t>
            </a:r>
            <a:endParaRPr lang="it-IT" sz="2800" dirty="0">
              <a:solidFill>
                <a:srgbClr val="7F0556"/>
              </a:solidFill>
              <a:latin typeface="Algerian" pitchFamily="82"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2"/>
          <p:cNvSpPr txBox="1">
            <a:spLocks/>
          </p:cNvSpPr>
          <p:nvPr/>
        </p:nvSpPr>
        <p:spPr>
          <a:xfrm>
            <a:off x="503808" y="3995861"/>
            <a:ext cx="9145016" cy="2664296"/>
          </a:xfrm>
          <a:prstGeom prst="rect">
            <a:avLst/>
          </a:prstGeom>
        </p:spPr>
        <p:txBody>
          <a:bodyPr wrap="square" lIns="91440" tIns="45720" rIns="91440" bIns="45720" anchor="t"/>
          <a:lstStyle/>
          <a:p>
            <a:pPr marL="342900" marR="0" lvl="0" indent="-342900" algn="l" defTabSz="914400" rtl="0" eaLnBrk="0" fontAlgn="base" latinLnBrk="0" hangingPunct="0">
              <a:lnSpc>
                <a:spcPct val="102000"/>
              </a:lnSpc>
              <a:spcBef>
                <a:spcPts val="0"/>
              </a:spcBef>
              <a:spcAft>
                <a:spcPts val="0"/>
              </a:spcAft>
              <a:buClr>
                <a:srgbClr val="000000"/>
              </a:buClr>
              <a:buSzPct val="100000"/>
              <a:tabLst/>
              <a:defRPr/>
            </a:pPr>
            <a:r>
              <a:rPr kumimoji="0" lang="en-US" altLang="ko-KR" sz="3200" b="0" i="1" u="none" strike="noStrike" kern="0" cap="none" spc="0" normalizeH="0" baseline="0" noProof="0" dirty="0" smtClean="0">
                <a:ln>
                  <a:noFill/>
                </a:ln>
                <a:solidFill>
                  <a:srgbClr val="000000"/>
                </a:solidFill>
                <a:effectLst/>
                <a:uLnTx/>
                <a:uFillTx/>
                <a:latin typeface="Times New Roman" charset="0"/>
                <a:ea typeface="+mn-ea"/>
                <a:cs typeface="+mn-cs"/>
              </a:rPr>
              <a:t>	</a:t>
            </a:r>
            <a:r>
              <a:rPr kumimoji="0" lang="en-US" altLang="ko-KR" sz="3200" b="0" i="1" u="none" strike="noStrike" kern="0" cap="none" spc="0" normalizeH="0" baseline="0" noProof="0" dirty="0" smtClean="0">
                <a:ln>
                  <a:noFill/>
                </a:ln>
                <a:solidFill>
                  <a:srgbClr val="00B050"/>
                </a:solidFill>
                <a:effectLst/>
                <a:uLnTx/>
                <a:uFillTx/>
                <a:latin typeface="Times New Roman" charset="0"/>
                <a:ea typeface="+mn-ea"/>
                <a:cs typeface="+mn-cs"/>
              </a:rPr>
              <a:t>For any other question, today </a:t>
            </a:r>
          </a:p>
          <a:p>
            <a:pPr marL="342900" marR="0" lvl="0" indent="-342900" algn="l" defTabSz="914400" rtl="0" eaLnBrk="0" fontAlgn="base" latinLnBrk="0" hangingPunct="0">
              <a:lnSpc>
                <a:spcPct val="102000"/>
              </a:lnSpc>
              <a:spcBef>
                <a:spcPts val="0"/>
              </a:spcBef>
              <a:spcAft>
                <a:spcPts val="0"/>
              </a:spcAft>
              <a:buClr>
                <a:srgbClr val="000000"/>
              </a:buClr>
              <a:buSzPct val="100000"/>
              <a:tabLst/>
              <a:defRPr/>
            </a:pPr>
            <a:r>
              <a:rPr lang="en-US" altLang="ko-KR" sz="3200" i="1" kern="0" dirty="0" smtClean="0">
                <a:solidFill>
                  <a:srgbClr val="00B050"/>
                </a:solidFill>
                <a:latin typeface="Times New Roman" charset="0"/>
              </a:rPr>
              <a:t>	</a:t>
            </a:r>
            <a:r>
              <a:rPr kumimoji="0" lang="en-US" altLang="ko-KR" sz="3200" b="0" i="1" u="none" strike="noStrike" kern="0" cap="none" spc="0" normalizeH="0" baseline="0" noProof="0" dirty="0" smtClean="0">
                <a:ln>
                  <a:noFill/>
                </a:ln>
                <a:solidFill>
                  <a:srgbClr val="00B050"/>
                </a:solidFill>
                <a:effectLst/>
                <a:uLnTx/>
                <a:uFillTx/>
                <a:latin typeface="Times New Roman" charset="0"/>
                <a:ea typeface="+mn-ea"/>
                <a:cs typeface="+mn-cs"/>
              </a:rPr>
              <a:t>Giovanni, </a:t>
            </a:r>
            <a:r>
              <a:rPr kumimoji="0" lang="en-US" altLang="ko-KR" sz="3200" b="0" i="1" u="none" strike="noStrike" kern="0" cap="none" spc="0" normalizeH="0" baseline="0" noProof="0" dirty="0" err="1" smtClean="0">
                <a:ln>
                  <a:noFill/>
                </a:ln>
                <a:solidFill>
                  <a:srgbClr val="00B050"/>
                </a:solidFill>
                <a:effectLst/>
                <a:uLnTx/>
                <a:uFillTx/>
                <a:latin typeface="Times New Roman" charset="0"/>
                <a:ea typeface="+mn-ea"/>
                <a:cs typeface="+mn-cs"/>
              </a:rPr>
              <a:t>Orietta</a:t>
            </a:r>
            <a:r>
              <a:rPr kumimoji="0" lang="en-US" altLang="ko-KR" sz="3200" b="0" i="1" u="none" strike="noStrike" kern="0" cap="none" spc="0" normalizeH="0" baseline="0" noProof="0" dirty="0" smtClean="0">
                <a:ln>
                  <a:noFill/>
                </a:ln>
                <a:solidFill>
                  <a:srgbClr val="00B050"/>
                </a:solidFill>
                <a:effectLst/>
                <a:uLnTx/>
                <a:uFillTx/>
                <a:latin typeface="Times New Roman" charset="0"/>
                <a:ea typeface="+mn-ea"/>
                <a:cs typeface="+mn-cs"/>
              </a:rPr>
              <a:t> and Stefano are at your disposal to examine specific </a:t>
            </a:r>
            <a:r>
              <a:rPr kumimoji="0" lang="en-US" altLang="ko-KR" sz="3200" b="0" i="1" u="none" strike="noStrike" kern="0" cap="none" spc="0" normalizeH="0" baseline="0" noProof="0" dirty="0" err="1" smtClean="0">
                <a:ln>
                  <a:noFill/>
                </a:ln>
                <a:solidFill>
                  <a:srgbClr val="00B050"/>
                </a:solidFill>
                <a:effectLst/>
                <a:uLnTx/>
                <a:uFillTx/>
                <a:latin typeface="Times New Roman" charset="0"/>
                <a:ea typeface="+mn-ea"/>
                <a:cs typeface="+mn-cs"/>
              </a:rPr>
              <a:t>indivual</a:t>
            </a:r>
            <a:r>
              <a:rPr kumimoji="0" lang="en-US" altLang="ko-KR" sz="3200" b="0" i="1" u="none" strike="noStrike" kern="0" cap="none" spc="0" normalizeH="0" baseline="0" noProof="0" dirty="0" smtClean="0">
                <a:ln>
                  <a:noFill/>
                </a:ln>
                <a:solidFill>
                  <a:srgbClr val="00B050"/>
                </a:solidFill>
                <a:effectLst/>
                <a:uLnTx/>
                <a:uFillTx/>
                <a:latin typeface="Times New Roman" charset="0"/>
                <a:ea typeface="+mn-ea"/>
                <a:cs typeface="+mn-cs"/>
              </a:rPr>
              <a:t> problems, collect questions to pose to the EU Officers.</a:t>
            </a:r>
          </a:p>
          <a:p>
            <a:pPr marL="0" marR="0" lvl="0" indent="0" algn="l" defTabSz="914400" rtl="0" eaLnBrk="0" fontAlgn="base" latinLnBrk="0" hangingPunct="0">
              <a:lnSpc>
                <a:spcPct val="102000"/>
              </a:lnSpc>
              <a:spcBef>
                <a:spcPts val="0"/>
              </a:spcBef>
              <a:spcAft>
                <a:spcPts val="0"/>
              </a:spcAft>
              <a:buClr>
                <a:srgbClr val="000000"/>
              </a:buClr>
              <a:buSzPct val="100000"/>
              <a:buFont typeface="Times New Roman" pitchFamily="18" charset="0"/>
              <a:buNone/>
              <a:tabLst/>
              <a:defRPr/>
            </a:pPr>
            <a:r>
              <a:rPr kumimoji="0" lang="en-US" altLang="ko-KR" sz="3200" b="0" i="0" u="none" strike="noStrike" kern="0" cap="none" spc="0" normalizeH="0" baseline="0" noProof="0" dirty="0" smtClean="0">
                <a:ln>
                  <a:noFill/>
                </a:ln>
                <a:solidFill>
                  <a:srgbClr val="000000"/>
                </a:solidFill>
                <a:effectLst/>
                <a:uLnTx/>
                <a:uFillTx/>
                <a:latin typeface="Times New Roman" charset="0"/>
                <a:ea typeface="+mn-ea"/>
                <a:cs typeface="+mn-cs"/>
              </a:rPr>
              <a:t> </a:t>
            </a:r>
            <a:endParaRPr kumimoji="0" lang="ko-KR" altLang="en-US" sz="3200" b="0" i="0" u="none" strike="noStrike" kern="0" cap="none" spc="0" normalizeH="0" baseline="0" noProof="0" dirty="0" smtClean="0">
              <a:ln>
                <a:noFill/>
              </a:ln>
              <a:solidFill>
                <a:srgbClr val="000000"/>
              </a:solidFill>
              <a:effectLst/>
              <a:uLnTx/>
              <a:uFillTx/>
              <a:latin typeface="+mn-lt"/>
              <a:ea typeface="+mn-ea"/>
              <a:cs typeface="+mn-cs"/>
            </a:endParaRPr>
          </a:p>
        </p:txBody>
      </p:sp>
      <p:sp>
        <p:nvSpPr>
          <p:cNvPr id="3" name="CasellaDiTesto 2"/>
          <p:cNvSpPr txBox="1"/>
          <p:nvPr/>
        </p:nvSpPr>
        <p:spPr>
          <a:xfrm>
            <a:off x="2952080" y="1259557"/>
            <a:ext cx="6316153" cy="523220"/>
          </a:xfrm>
          <a:prstGeom prst="rect">
            <a:avLst/>
          </a:prstGeom>
          <a:noFill/>
        </p:spPr>
        <p:txBody>
          <a:bodyPr wrap="none" rtlCol="0">
            <a:spAutoFit/>
          </a:bodyPr>
          <a:lstStyle/>
          <a:p>
            <a:r>
              <a:rPr lang="it-IT" sz="2800" dirty="0" smtClean="0">
                <a:solidFill>
                  <a:srgbClr val="7F0556"/>
                </a:solidFill>
                <a:latin typeface="Times New Roman" pitchFamily="18" charset="0"/>
                <a:cs typeface="Times New Roman" pitchFamily="18" charset="0"/>
              </a:rPr>
              <a:t>CLIMRUN Meeting.  </a:t>
            </a:r>
            <a:r>
              <a:rPr lang="it-IT" sz="2800" dirty="0" err="1" smtClean="0">
                <a:solidFill>
                  <a:srgbClr val="7F0556"/>
                </a:solidFill>
                <a:latin typeface="Times New Roman" pitchFamily="18" charset="0"/>
                <a:cs typeface="Times New Roman" pitchFamily="18" charset="0"/>
              </a:rPr>
              <a:t>Rome</a:t>
            </a:r>
            <a:r>
              <a:rPr lang="it-IT" sz="2800" dirty="0" smtClean="0">
                <a:solidFill>
                  <a:srgbClr val="7F0556"/>
                </a:solidFill>
                <a:latin typeface="Times New Roman" pitchFamily="18" charset="0"/>
                <a:cs typeface="Times New Roman" pitchFamily="18" charset="0"/>
              </a:rPr>
              <a:t>  8-9-10-July</a:t>
            </a:r>
            <a:r>
              <a:rPr lang="it-IT" sz="2800" dirty="0" smtClean="0">
                <a:solidFill>
                  <a:srgbClr val="7F0556"/>
                </a:solidFill>
                <a:latin typeface="Algerian" pitchFamily="82" charset="0"/>
              </a:rPr>
              <a:t> </a:t>
            </a:r>
            <a:endParaRPr lang="it-IT" sz="2800" dirty="0">
              <a:solidFill>
                <a:srgbClr val="7F0556"/>
              </a:solidFill>
              <a:latin typeface="Algerian" pitchFamily="82"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0" y="2339677"/>
            <a:ext cx="10009901" cy="1116012"/>
          </a:xfrm>
          <a:prstGeom prst="rect">
            <a:avLst/>
          </a:prstGeom>
        </p:spPr>
        <p:txBody>
          <a:bodyPr/>
          <a:lstStyle/>
          <a:p>
            <a:pPr marL="0" marR="0" lvl="0" indent="0" algn="ctr" defTabSz="447675"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it-IT" b="1" i="0" u="none" strike="noStrike" kern="0" cap="none" spc="0" normalizeH="0" baseline="0" noProof="0" dirty="0" err="1" smtClean="0">
                <a:ln>
                  <a:noFill/>
                </a:ln>
                <a:solidFill>
                  <a:srgbClr val="1D3FE7"/>
                </a:solidFill>
                <a:effectLst/>
                <a:uLnTx/>
                <a:uFillTx/>
                <a:latin typeface="+mj-lt"/>
                <a:ea typeface="+mj-ea"/>
                <a:cs typeface="+mj-cs"/>
              </a:rPr>
              <a:t>Thank</a:t>
            </a:r>
            <a:r>
              <a:rPr kumimoji="0" lang="it-IT" b="1" i="0" u="none" strike="noStrike" kern="0" cap="none" spc="0" normalizeH="0" baseline="0" noProof="0" dirty="0" smtClean="0">
                <a:ln>
                  <a:noFill/>
                </a:ln>
                <a:solidFill>
                  <a:srgbClr val="1D3FE7"/>
                </a:solidFill>
                <a:effectLst/>
                <a:uLnTx/>
                <a:uFillTx/>
                <a:latin typeface="+mj-lt"/>
                <a:ea typeface="+mj-ea"/>
                <a:cs typeface="+mj-cs"/>
              </a:rPr>
              <a:t> </a:t>
            </a:r>
            <a:r>
              <a:rPr kumimoji="0" lang="it-IT" b="1" i="0" u="none" strike="noStrike" kern="0" cap="none" spc="0" normalizeH="0" baseline="0" noProof="0" dirty="0" err="1" smtClean="0">
                <a:ln>
                  <a:noFill/>
                </a:ln>
                <a:solidFill>
                  <a:srgbClr val="1D3FE7"/>
                </a:solidFill>
                <a:effectLst/>
                <a:uLnTx/>
                <a:uFillTx/>
                <a:latin typeface="+mj-lt"/>
                <a:ea typeface="+mj-ea"/>
                <a:cs typeface="+mj-cs"/>
              </a:rPr>
              <a:t>you</a:t>
            </a:r>
            <a:r>
              <a:rPr kumimoji="0" lang="it-IT" b="1" i="0" u="none" strike="noStrike" kern="0" cap="none" spc="0" normalizeH="0" baseline="0" noProof="0" dirty="0" smtClean="0">
                <a:ln>
                  <a:noFill/>
                </a:ln>
                <a:solidFill>
                  <a:srgbClr val="1D3FE7"/>
                </a:solidFill>
                <a:effectLst/>
                <a:uLnTx/>
                <a:uFillTx/>
                <a:latin typeface="+mj-lt"/>
                <a:ea typeface="+mj-ea"/>
                <a:cs typeface="+mj-cs"/>
              </a:rPr>
              <a:t> </a:t>
            </a:r>
            <a:r>
              <a:rPr kumimoji="0" lang="it-IT" b="1" i="0" u="none" strike="noStrike" kern="0" cap="none" spc="0" normalizeH="0" baseline="0" noProof="0" dirty="0" err="1" smtClean="0">
                <a:ln>
                  <a:noFill/>
                </a:ln>
                <a:solidFill>
                  <a:srgbClr val="1D3FE7"/>
                </a:solidFill>
                <a:effectLst/>
                <a:uLnTx/>
                <a:uFillTx/>
                <a:latin typeface="+mj-lt"/>
                <a:ea typeface="+mj-ea"/>
                <a:cs typeface="+mj-cs"/>
              </a:rPr>
              <a:t>very</a:t>
            </a:r>
            <a:r>
              <a:rPr kumimoji="0" lang="it-IT" b="1" i="0" u="none" strike="noStrike" kern="0" cap="none" spc="0" normalizeH="0" baseline="0" noProof="0" dirty="0" smtClean="0">
                <a:ln>
                  <a:noFill/>
                </a:ln>
                <a:solidFill>
                  <a:srgbClr val="1D3FE7"/>
                </a:solidFill>
                <a:effectLst/>
                <a:uLnTx/>
                <a:uFillTx/>
                <a:latin typeface="+mj-lt"/>
                <a:ea typeface="+mj-ea"/>
                <a:cs typeface="+mj-cs"/>
              </a:rPr>
              <a:t> </a:t>
            </a:r>
            <a:r>
              <a:rPr kumimoji="0" lang="it-IT" b="1" i="0" u="none" strike="noStrike" kern="0" cap="none" spc="0" normalizeH="0" baseline="0" noProof="0" dirty="0" err="1" smtClean="0">
                <a:ln>
                  <a:noFill/>
                </a:ln>
                <a:solidFill>
                  <a:srgbClr val="1D3FE7"/>
                </a:solidFill>
                <a:effectLst/>
                <a:uLnTx/>
                <a:uFillTx/>
                <a:latin typeface="+mj-lt"/>
                <a:ea typeface="+mj-ea"/>
                <a:cs typeface="+mj-cs"/>
              </a:rPr>
              <a:t>much</a:t>
            </a:r>
            <a:r>
              <a:rPr lang="it-IT" b="1" kern="0" dirty="0" smtClean="0">
                <a:solidFill>
                  <a:srgbClr val="1D3FE7"/>
                </a:solidFill>
                <a:latin typeface="+mj-lt"/>
                <a:ea typeface="+mj-ea"/>
                <a:cs typeface="+mj-cs"/>
              </a:rPr>
              <a:t> </a:t>
            </a:r>
            <a:r>
              <a:rPr kumimoji="0" lang="it-IT" b="1" i="0" u="none" strike="noStrike" kern="0" cap="none" spc="0" normalizeH="0" baseline="0" noProof="0" dirty="0" err="1" smtClean="0">
                <a:ln>
                  <a:noFill/>
                </a:ln>
                <a:solidFill>
                  <a:srgbClr val="1D3FE7"/>
                </a:solidFill>
                <a:effectLst/>
                <a:uLnTx/>
                <a:uFillTx/>
                <a:latin typeface="+mj-lt"/>
                <a:ea typeface="+mj-ea"/>
                <a:cs typeface="+mj-cs"/>
              </a:rPr>
              <a:t>for</a:t>
            </a:r>
            <a:r>
              <a:rPr kumimoji="0" lang="it-IT" b="1" i="0" u="none" strike="noStrike" kern="0" cap="none" spc="0" normalizeH="0" baseline="0" noProof="0" dirty="0" smtClean="0">
                <a:ln>
                  <a:noFill/>
                </a:ln>
                <a:solidFill>
                  <a:srgbClr val="1D3FE7"/>
                </a:solidFill>
                <a:effectLst/>
                <a:uLnTx/>
                <a:uFillTx/>
                <a:latin typeface="+mj-lt"/>
                <a:ea typeface="+mj-ea"/>
                <a:cs typeface="+mj-cs"/>
              </a:rPr>
              <a:t> </a:t>
            </a:r>
            <a:r>
              <a:rPr kumimoji="0" lang="it-IT" b="1" i="0" u="none" strike="noStrike" kern="0" cap="none" spc="0" normalizeH="0" baseline="0" noProof="0" dirty="0" err="1" smtClean="0">
                <a:ln>
                  <a:noFill/>
                </a:ln>
                <a:solidFill>
                  <a:srgbClr val="1D3FE7"/>
                </a:solidFill>
                <a:effectLst/>
                <a:uLnTx/>
                <a:uFillTx/>
                <a:latin typeface="+mj-lt"/>
                <a:ea typeface="+mj-ea"/>
                <a:cs typeface="+mj-cs"/>
              </a:rPr>
              <a:t>your</a:t>
            </a:r>
            <a:r>
              <a:rPr kumimoji="0" lang="it-IT" b="1" i="0" u="none" strike="noStrike" kern="0" cap="none" spc="0" normalizeH="0" baseline="0" noProof="0" dirty="0" smtClean="0">
                <a:ln>
                  <a:noFill/>
                </a:ln>
                <a:solidFill>
                  <a:srgbClr val="1D3FE7"/>
                </a:solidFill>
                <a:effectLst/>
                <a:uLnTx/>
                <a:uFillTx/>
                <a:latin typeface="+mj-lt"/>
                <a:ea typeface="+mj-ea"/>
                <a:cs typeface="+mj-cs"/>
              </a:rPr>
              <a:t> </a:t>
            </a:r>
            <a:r>
              <a:rPr kumimoji="0" lang="it-IT" b="1" i="0" u="none" strike="noStrike" kern="0" cap="none" spc="0" normalizeH="0" baseline="0" noProof="0" dirty="0" err="1" smtClean="0">
                <a:ln>
                  <a:noFill/>
                </a:ln>
                <a:solidFill>
                  <a:srgbClr val="1D3FE7"/>
                </a:solidFill>
                <a:effectLst/>
                <a:uLnTx/>
                <a:uFillTx/>
                <a:latin typeface="+mj-lt"/>
                <a:ea typeface="+mj-ea"/>
                <a:cs typeface="+mj-cs"/>
              </a:rPr>
              <a:t>attention</a:t>
            </a:r>
            <a:r>
              <a:rPr kumimoji="0" lang="it-IT" b="1" i="0" u="none" strike="noStrike" kern="0" cap="none" spc="0" normalizeH="0" baseline="0" noProof="0" dirty="0" smtClean="0">
                <a:ln>
                  <a:noFill/>
                </a:ln>
                <a:solidFill>
                  <a:srgbClr val="1D3FE7"/>
                </a:solidFill>
                <a:effectLst/>
                <a:uLnTx/>
                <a:uFillTx/>
                <a:latin typeface="+mj-lt"/>
                <a:ea typeface="+mj-ea"/>
                <a:cs typeface="+mj-cs"/>
              </a:rPr>
              <a:t>!</a:t>
            </a:r>
            <a:endParaRPr kumimoji="0" lang="it-IT" b="1" i="0" u="none" strike="noStrike" kern="0" cap="none" spc="0" normalizeH="0" baseline="0" noProof="0" dirty="0">
              <a:ln>
                <a:noFill/>
              </a:ln>
              <a:solidFill>
                <a:srgbClr val="1D3FE7"/>
              </a:solidFill>
              <a:effectLst/>
              <a:uLnTx/>
              <a:uFillTx/>
              <a:latin typeface="+mj-lt"/>
              <a:ea typeface="+mj-ea"/>
              <a:cs typeface="+mj-cs"/>
            </a:endParaRPr>
          </a:p>
        </p:txBody>
      </p:sp>
      <p:pic>
        <p:nvPicPr>
          <p:cNvPr id="3" name="Picture 2" descr="C:\Users\orietta\Desktop\universoununvasi.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20032" y="3203773"/>
            <a:ext cx="5033606" cy="3775205"/>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p:cNvSpPr txBox="1"/>
          <p:nvPr/>
        </p:nvSpPr>
        <p:spPr>
          <a:xfrm>
            <a:off x="2952080" y="1259557"/>
            <a:ext cx="6316153" cy="523220"/>
          </a:xfrm>
          <a:prstGeom prst="rect">
            <a:avLst/>
          </a:prstGeom>
          <a:noFill/>
        </p:spPr>
        <p:txBody>
          <a:bodyPr wrap="none" rtlCol="0">
            <a:spAutoFit/>
          </a:bodyPr>
          <a:lstStyle/>
          <a:p>
            <a:r>
              <a:rPr lang="it-IT" sz="2800" dirty="0" smtClean="0">
                <a:solidFill>
                  <a:srgbClr val="7F0556"/>
                </a:solidFill>
                <a:latin typeface="Times New Roman" pitchFamily="18" charset="0"/>
                <a:cs typeface="Times New Roman" pitchFamily="18" charset="0"/>
              </a:rPr>
              <a:t>CLIMRUN Meeting.  </a:t>
            </a:r>
            <a:r>
              <a:rPr lang="it-IT" sz="2800" dirty="0" err="1" smtClean="0">
                <a:solidFill>
                  <a:srgbClr val="7F0556"/>
                </a:solidFill>
                <a:latin typeface="Times New Roman" pitchFamily="18" charset="0"/>
                <a:cs typeface="Times New Roman" pitchFamily="18" charset="0"/>
              </a:rPr>
              <a:t>Rome</a:t>
            </a:r>
            <a:r>
              <a:rPr lang="it-IT" sz="2800" dirty="0" smtClean="0">
                <a:solidFill>
                  <a:srgbClr val="7F0556"/>
                </a:solidFill>
                <a:latin typeface="Times New Roman" pitchFamily="18" charset="0"/>
                <a:cs typeface="Times New Roman" pitchFamily="18" charset="0"/>
              </a:rPr>
              <a:t>  8-9-10-July</a:t>
            </a:r>
            <a:r>
              <a:rPr lang="it-IT" sz="2800" dirty="0" smtClean="0">
                <a:solidFill>
                  <a:srgbClr val="7F0556"/>
                </a:solidFill>
                <a:latin typeface="Algerian" pitchFamily="82" charset="0"/>
              </a:rPr>
              <a:t> </a:t>
            </a:r>
            <a:endParaRPr lang="it-IT" sz="2800" dirty="0">
              <a:solidFill>
                <a:srgbClr val="7F0556"/>
              </a:solidFill>
              <a:latin typeface="Algerian" pitchFamily="82"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0" y="2555701"/>
            <a:ext cx="10297144" cy="993775"/>
          </a:xfrm>
          <a:prstGeom prst="rect">
            <a:avLst/>
          </a:prstGeom>
        </p:spPr>
        <p:txBody>
          <a:bodyPr/>
          <a:lstStyle/>
          <a:p>
            <a:pPr marL="0" marR="0" lvl="0" indent="0" algn="ctr" defTabSz="447675" rtl="0" eaLnBrk="1" fontAlgn="base" latinLnBrk="0" hangingPunct="1">
              <a:lnSpc>
                <a:spcPct val="100000"/>
              </a:lnSpc>
              <a:spcBef>
                <a:spcPct val="0"/>
              </a:spcBef>
              <a:spcAft>
                <a:spcPct val="0"/>
              </a:spcAft>
              <a:buClr>
                <a:srgbClr val="000000"/>
              </a:buClr>
              <a:buSzPct val="100000"/>
              <a:buFont typeface="Times New Roman" pitchFamily="18" charset="0"/>
              <a:buNone/>
              <a:tabLst/>
              <a:defRPr/>
            </a:pPr>
            <a:r>
              <a:rPr kumimoji="0" lang="it-IT" sz="3200" b="1" i="0" u="sng" strike="noStrike" kern="0" cap="none" spc="0" normalizeH="0" baseline="0" noProof="0" dirty="0" smtClean="0">
                <a:ln>
                  <a:noFill/>
                </a:ln>
                <a:solidFill>
                  <a:srgbClr val="FF0000"/>
                </a:solidFill>
                <a:effectLst/>
                <a:uLnTx/>
                <a:uFillTx/>
                <a:latin typeface="Times New Roman" pitchFamily="18" charset="0"/>
                <a:ea typeface="+mj-ea"/>
                <a:cs typeface="+mj-cs"/>
              </a:rPr>
              <a:t>CLIM-RUN’s </a:t>
            </a:r>
            <a:r>
              <a:rPr kumimoji="0" lang="it-IT" sz="3200" b="1" i="0" u="sng" strike="noStrike" kern="0" cap="none" spc="0" normalizeH="0" baseline="0" noProof="0" dirty="0" err="1" smtClean="0">
                <a:ln>
                  <a:noFill/>
                </a:ln>
                <a:solidFill>
                  <a:srgbClr val="FF0000"/>
                </a:solidFill>
                <a:effectLst/>
                <a:uLnTx/>
                <a:uFillTx/>
                <a:latin typeface="Times New Roman" pitchFamily="18" charset="0"/>
                <a:ea typeface="+mj-ea"/>
                <a:cs typeface="+mj-cs"/>
              </a:rPr>
              <a:t>relevant</a:t>
            </a:r>
            <a:r>
              <a:rPr kumimoji="0" lang="it-IT" sz="3200" b="1" i="0" u="sng" strike="noStrike" kern="0" cap="none" spc="0" normalizeH="0" baseline="0" noProof="0" dirty="0" smtClean="0">
                <a:ln>
                  <a:noFill/>
                </a:ln>
                <a:solidFill>
                  <a:srgbClr val="FF0000"/>
                </a:solidFill>
                <a:effectLst/>
                <a:uLnTx/>
                <a:uFillTx/>
                <a:latin typeface="Times New Roman" pitchFamily="18" charset="0"/>
                <a:ea typeface="+mj-ea"/>
                <a:cs typeface="+mj-cs"/>
              </a:rPr>
              <a:t> </a:t>
            </a:r>
            <a:r>
              <a:rPr kumimoji="0" lang="it-IT" sz="3200" b="1" i="0" u="sng" strike="noStrike" kern="0" cap="none" spc="0" normalizeH="0" baseline="0" noProof="0" dirty="0" err="1" smtClean="0">
                <a:ln>
                  <a:noFill/>
                </a:ln>
                <a:solidFill>
                  <a:srgbClr val="FF0000"/>
                </a:solidFill>
                <a:effectLst/>
                <a:uLnTx/>
                <a:uFillTx/>
                <a:latin typeface="Times New Roman" pitchFamily="18" charset="0"/>
                <a:ea typeface="+mj-ea"/>
                <a:cs typeface="+mj-cs"/>
              </a:rPr>
              <a:t>administrative</a:t>
            </a:r>
            <a:r>
              <a:rPr kumimoji="0" lang="it-IT" sz="3200" b="1" i="0" u="sng" strike="noStrike" kern="0" cap="none" spc="0" normalizeH="0" baseline="0" noProof="0" dirty="0" smtClean="0">
                <a:ln>
                  <a:noFill/>
                </a:ln>
                <a:solidFill>
                  <a:srgbClr val="FF0000"/>
                </a:solidFill>
                <a:effectLst/>
                <a:uLnTx/>
                <a:uFillTx/>
                <a:latin typeface="Times New Roman" pitchFamily="18" charset="0"/>
                <a:ea typeface="+mj-ea"/>
                <a:cs typeface="+mj-cs"/>
              </a:rPr>
              <a:t> </a:t>
            </a:r>
            <a:r>
              <a:rPr kumimoji="0" lang="it-IT" sz="3200" b="1" i="0" u="sng" strike="noStrike" kern="0" cap="none" spc="0" normalizeH="0" baseline="0" noProof="0" dirty="0" err="1" smtClean="0">
                <a:ln>
                  <a:noFill/>
                </a:ln>
                <a:solidFill>
                  <a:srgbClr val="FF0000"/>
                </a:solidFill>
                <a:effectLst/>
                <a:uLnTx/>
                <a:uFillTx/>
                <a:latin typeface="Times New Roman" pitchFamily="18" charset="0"/>
                <a:ea typeface="+mj-ea"/>
                <a:cs typeface="+mj-cs"/>
              </a:rPr>
              <a:t>dates</a:t>
            </a:r>
            <a:endParaRPr kumimoji="0" lang="it-IT" sz="3200" b="1" i="0" u="sng" strike="noStrike" kern="0" cap="none" spc="0" normalizeH="0" baseline="0" noProof="0" dirty="0" smtClean="0">
              <a:ln>
                <a:noFill/>
              </a:ln>
              <a:solidFill>
                <a:srgbClr val="FF0000"/>
              </a:solidFill>
              <a:effectLst/>
              <a:uLnTx/>
              <a:uFillTx/>
              <a:latin typeface="Times New Roman" pitchFamily="18" charset="0"/>
              <a:ea typeface="+mj-ea"/>
              <a:cs typeface="+mj-cs"/>
            </a:endParaRPr>
          </a:p>
        </p:txBody>
      </p:sp>
      <p:sp>
        <p:nvSpPr>
          <p:cNvPr id="3" name="Segnaposto contenuto 2"/>
          <p:cNvSpPr txBox="1">
            <a:spLocks/>
          </p:cNvSpPr>
          <p:nvPr/>
        </p:nvSpPr>
        <p:spPr>
          <a:xfrm>
            <a:off x="719832" y="3707829"/>
            <a:ext cx="8218487" cy="2376264"/>
          </a:xfrm>
          <a:prstGeom prst="rect">
            <a:avLst/>
          </a:prstGeom>
        </p:spPr>
        <p:txBody>
          <a:bodyPr/>
          <a:lstStyle/>
          <a:p>
            <a:pPr marL="0" marR="0" lvl="0" indent="0" algn="l" defTabSz="447675" rtl="0" eaLnBrk="1" fontAlgn="base" latinLnBrk="0" hangingPunct="1">
              <a:lnSpc>
                <a:spcPct val="90000"/>
              </a:lnSpc>
              <a:spcBef>
                <a:spcPts val="800"/>
              </a:spcBef>
              <a:spcAft>
                <a:spcPct val="0"/>
              </a:spcAft>
              <a:buClr>
                <a:srgbClr val="000000"/>
              </a:buClr>
              <a:buSzPct val="100000"/>
              <a:buFont typeface="Arial" charset="0"/>
              <a:buNone/>
              <a:tabLst/>
              <a:defRPr/>
            </a:pPr>
            <a:endParaRPr kumimoji="0" lang="it-IT" sz="2800" b="1" i="0" u="none" strike="noStrike" kern="0" cap="none" spc="0" normalizeH="0" baseline="0" noProof="0" dirty="0" smtClean="0">
              <a:ln>
                <a:noFill/>
              </a:ln>
              <a:solidFill>
                <a:srgbClr val="000000"/>
              </a:solidFill>
              <a:effectLst/>
              <a:uLnTx/>
              <a:uFillTx/>
              <a:latin typeface="Times New Roman" pitchFamily="18" charset="0"/>
              <a:ea typeface="+mn-ea"/>
              <a:cs typeface="+mn-cs"/>
            </a:endParaRPr>
          </a:p>
          <a:p>
            <a:pPr marL="0" marR="0" lvl="0" indent="0" algn="l" defTabSz="447675" rtl="0" eaLnBrk="1" fontAlgn="base" latinLnBrk="0" hangingPunct="1">
              <a:lnSpc>
                <a:spcPct val="90000"/>
              </a:lnSpc>
              <a:spcBef>
                <a:spcPts val="800"/>
              </a:spcBef>
              <a:spcAft>
                <a:spcPct val="0"/>
              </a:spcAft>
              <a:buClr>
                <a:srgbClr val="000000"/>
              </a:buClr>
              <a:buSzPct val="100000"/>
              <a:buFont typeface="Arial" charset="0"/>
              <a:buNone/>
              <a:tabLst/>
              <a:defRPr/>
            </a:pPr>
            <a:r>
              <a:rPr kumimoji="0" lang="it-IT" sz="2800" b="1" i="0" u="none" strike="noStrike" kern="0" cap="none" spc="0" normalizeH="0" baseline="0" noProof="0" dirty="0" err="1" smtClean="0">
                <a:ln>
                  <a:noFill/>
                </a:ln>
                <a:solidFill>
                  <a:srgbClr val="000000"/>
                </a:solidFill>
                <a:effectLst/>
                <a:uLnTx/>
                <a:uFillTx/>
                <a:latin typeface="Times New Roman" pitchFamily="18" charset="0"/>
                <a:ea typeface="+mn-ea"/>
                <a:cs typeface="+mn-cs"/>
              </a:rPr>
              <a:t>Starting</a:t>
            </a:r>
            <a:r>
              <a:rPr kumimoji="0" lang="it-IT" sz="2800" b="1" i="0" u="none" strike="noStrike" kern="0" cap="none" spc="0" normalizeH="0" baseline="0" noProof="0" dirty="0" smtClean="0">
                <a:ln>
                  <a:noFill/>
                </a:ln>
                <a:solidFill>
                  <a:srgbClr val="000000"/>
                </a:solidFill>
                <a:effectLst/>
                <a:uLnTx/>
                <a:uFillTx/>
                <a:latin typeface="Times New Roman" pitchFamily="18" charset="0"/>
                <a:ea typeface="+mn-ea"/>
                <a:cs typeface="+mn-cs"/>
              </a:rPr>
              <a:t> date:  March 1°, 2011</a:t>
            </a:r>
          </a:p>
          <a:p>
            <a:pPr marL="0" marR="0" lvl="0" indent="0" algn="l" defTabSz="447675" rtl="0" eaLnBrk="1" fontAlgn="base" latinLnBrk="0" hangingPunct="1">
              <a:lnSpc>
                <a:spcPct val="90000"/>
              </a:lnSpc>
              <a:spcBef>
                <a:spcPts val="800"/>
              </a:spcBef>
              <a:spcAft>
                <a:spcPct val="0"/>
              </a:spcAft>
              <a:buClr>
                <a:srgbClr val="000000"/>
              </a:buClr>
              <a:buSzPct val="100000"/>
              <a:buFont typeface="Arial" charset="0"/>
              <a:buNone/>
              <a:tabLst/>
              <a:defRPr/>
            </a:pPr>
            <a:r>
              <a:rPr kumimoji="0" lang="it-IT" sz="2800" b="1" i="0" u="none" strike="noStrike" kern="0" cap="none" spc="0" normalizeH="0" baseline="0" noProof="0" dirty="0" err="1" smtClean="0">
                <a:ln>
                  <a:noFill/>
                </a:ln>
                <a:solidFill>
                  <a:srgbClr val="000000"/>
                </a:solidFill>
                <a:effectLst/>
                <a:uLnTx/>
                <a:uFillTx/>
                <a:latin typeface="Times New Roman" pitchFamily="18" charset="0"/>
                <a:ea typeface="+mn-ea"/>
                <a:cs typeface="+mn-cs"/>
              </a:rPr>
              <a:t>Duration</a:t>
            </a:r>
            <a:r>
              <a:rPr kumimoji="0" lang="it-IT" sz="2800" b="1" i="0" u="none" strike="noStrike" kern="0" cap="none" spc="0" normalizeH="0" baseline="0" noProof="0" dirty="0" smtClean="0">
                <a:ln>
                  <a:noFill/>
                </a:ln>
                <a:solidFill>
                  <a:srgbClr val="000000"/>
                </a:solidFill>
                <a:effectLst/>
                <a:uLnTx/>
                <a:uFillTx/>
                <a:latin typeface="Times New Roman" pitchFamily="18" charset="0"/>
                <a:ea typeface="+mn-ea"/>
                <a:cs typeface="+mn-cs"/>
              </a:rPr>
              <a:t>:  </a:t>
            </a:r>
            <a:r>
              <a:rPr kumimoji="0" lang="it-IT" sz="2800" b="1" i="0" u="none" strike="noStrike" kern="0" cap="none" spc="0" normalizeH="0" baseline="0" noProof="0" dirty="0" err="1" smtClean="0">
                <a:ln>
                  <a:noFill/>
                </a:ln>
                <a:solidFill>
                  <a:srgbClr val="000000"/>
                </a:solidFill>
                <a:effectLst/>
                <a:uLnTx/>
                <a:uFillTx/>
                <a:latin typeface="Times New Roman" pitchFamily="18" charset="0"/>
                <a:ea typeface="+mn-ea"/>
                <a:cs typeface="+mn-cs"/>
              </a:rPr>
              <a:t>three</a:t>
            </a:r>
            <a:r>
              <a:rPr kumimoji="0" lang="it-IT" sz="2800" b="1" i="0" u="none" strike="noStrike" kern="0" cap="none" spc="0" normalizeH="0" baseline="0" noProof="0" dirty="0" smtClean="0">
                <a:ln>
                  <a:noFill/>
                </a:ln>
                <a:solidFill>
                  <a:srgbClr val="000000"/>
                </a:solidFill>
                <a:effectLst/>
                <a:uLnTx/>
                <a:uFillTx/>
                <a:latin typeface="Times New Roman" pitchFamily="18" charset="0"/>
                <a:ea typeface="+mn-ea"/>
                <a:cs typeface="+mn-cs"/>
              </a:rPr>
              <a:t> </a:t>
            </a:r>
            <a:r>
              <a:rPr kumimoji="0" lang="it-IT" sz="2800" b="1" i="0" u="none" strike="noStrike" kern="0" cap="none" spc="0" normalizeH="0" baseline="0" noProof="0" dirty="0" err="1" smtClean="0">
                <a:ln>
                  <a:noFill/>
                </a:ln>
                <a:solidFill>
                  <a:srgbClr val="000000"/>
                </a:solidFill>
                <a:effectLst/>
                <a:uLnTx/>
                <a:uFillTx/>
                <a:latin typeface="Times New Roman" pitchFamily="18" charset="0"/>
                <a:ea typeface="+mn-ea"/>
                <a:cs typeface="+mn-cs"/>
              </a:rPr>
              <a:t>years</a:t>
            </a:r>
            <a:endParaRPr kumimoji="0" lang="it-IT" sz="2800" b="1" i="0" u="none" strike="noStrike" kern="0" cap="none" spc="0" normalizeH="0" baseline="0" noProof="0" dirty="0" smtClean="0">
              <a:ln>
                <a:noFill/>
              </a:ln>
              <a:solidFill>
                <a:srgbClr val="000000"/>
              </a:solidFill>
              <a:effectLst/>
              <a:uLnTx/>
              <a:uFillTx/>
              <a:latin typeface="Times New Roman" pitchFamily="18" charset="0"/>
              <a:ea typeface="+mn-ea"/>
              <a:cs typeface="+mn-cs"/>
            </a:endParaRPr>
          </a:p>
          <a:p>
            <a:pPr marL="0" marR="0" lvl="0" indent="0" algn="l" defTabSz="447675" rtl="0" eaLnBrk="1" fontAlgn="base" latinLnBrk="0" hangingPunct="1">
              <a:lnSpc>
                <a:spcPct val="90000"/>
              </a:lnSpc>
              <a:spcBef>
                <a:spcPts val="800"/>
              </a:spcBef>
              <a:spcAft>
                <a:spcPct val="0"/>
              </a:spcAft>
              <a:buClr>
                <a:srgbClr val="000000"/>
              </a:buClr>
              <a:buSzPct val="100000"/>
              <a:buFont typeface="Arial" charset="0"/>
              <a:buNone/>
              <a:tabLst/>
              <a:defRPr/>
            </a:pPr>
            <a:r>
              <a:rPr kumimoji="0" lang="it-IT" sz="2800" b="1" i="0" u="none" strike="noStrike" kern="0" cap="none" spc="0" normalizeH="0" baseline="0" noProof="0" dirty="0" smtClean="0">
                <a:ln>
                  <a:noFill/>
                </a:ln>
                <a:solidFill>
                  <a:srgbClr val="000000"/>
                </a:solidFill>
                <a:effectLst/>
                <a:uLnTx/>
                <a:uFillTx/>
                <a:latin typeface="Times New Roman" pitchFamily="18" charset="0"/>
                <a:ea typeface="+mn-ea"/>
                <a:cs typeface="+mn-cs"/>
              </a:rPr>
              <a:t>End </a:t>
            </a:r>
            <a:r>
              <a:rPr kumimoji="0" lang="it-IT" sz="2800" b="1" i="0" u="none" strike="noStrike" kern="0" cap="none" spc="0" normalizeH="0" baseline="0" noProof="0" dirty="0" err="1" smtClean="0">
                <a:ln>
                  <a:noFill/>
                </a:ln>
                <a:solidFill>
                  <a:srgbClr val="000000"/>
                </a:solidFill>
                <a:effectLst/>
                <a:uLnTx/>
                <a:uFillTx/>
                <a:latin typeface="Times New Roman" pitchFamily="18" charset="0"/>
                <a:ea typeface="+mn-ea"/>
                <a:cs typeface="+mn-cs"/>
              </a:rPr>
              <a:t>of</a:t>
            </a:r>
            <a:r>
              <a:rPr kumimoji="0" lang="it-IT" sz="2800" b="1" i="0" u="none" strike="noStrike" kern="0" cap="none" spc="0" normalizeH="0" baseline="0" noProof="0" dirty="0" smtClean="0">
                <a:ln>
                  <a:noFill/>
                </a:ln>
                <a:solidFill>
                  <a:srgbClr val="000000"/>
                </a:solidFill>
                <a:effectLst/>
                <a:uLnTx/>
                <a:uFillTx/>
                <a:latin typeface="Times New Roman" pitchFamily="18" charset="0"/>
                <a:ea typeface="+mn-ea"/>
                <a:cs typeface="+mn-cs"/>
              </a:rPr>
              <a:t> the project: </a:t>
            </a:r>
            <a:r>
              <a:rPr kumimoji="0" lang="it-IT" sz="2800" b="1" i="0" u="none" strike="noStrike" kern="0" cap="none" spc="0" normalizeH="0" baseline="0" noProof="0" dirty="0" err="1" smtClean="0">
                <a:ln>
                  <a:noFill/>
                </a:ln>
                <a:solidFill>
                  <a:srgbClr val="000000"/>
                </a:solidFill>
                <a:effectLst/>
                <a:uLnTx/>
                <a:uFillTx/>
                <a:latin typeface="Times New Roman" pitchFamily="18" charset="0"/>
                <a:ea typeface="+mn-ea"/>
                <a:cs typeface="+mn-cs"/>
              </a:rPr>
              <a:t>February</a:t>
            </a:r>
            <a:r>
              <a:rPr kumimoji="0" lang="it-IT" sz="2800" b="1" i="0" u="none" strike="noStrike" kern="0" cap="none" spc="0" normalizeH="0" baseline="0" noProof="0" dirty="0" smtClean="0">
                <a:ln>
                  <a:noFill/>
                </a:ln>
                <a:solidFill>
                  <a:srgbClr val="000000"/>
                </a:solidFill>
                <a:effectLst/>
                <a:uLnTx/>
                <a:uFillTx/>
                <a:latin typeface="Times New Roman" pitchFamily="18" charset="0"/>
                <a:ea typeface="+mn-ea"/>
                <a:cs typeface="+mn-cs"/>
              </a:rPr>
              <a:t> 28, 2014</a:t>
            </a:r>
          </a:p>
          <a:p>
            <a:pPr marL="0" marR="0" lvl="0" indent="0" algn="l" defTabSz="447675" rtl="0" eaLnBrk="1" fontAlgn="base" latinLnBrk="0" hangingPunct="1">
              <a:lnSpc>
                <a:spcPct val="90000"/>
              </a:lnSpc>
              <a:spcBef>
                <a:spcPts val="800"/>
              </a:spcBef>
              <a:spcAft>
                <a:spcPct val="0"/>
              </a:spcAft>
              <a:buClr>
                <a:srgbClr val="000000"/>
              </a:buClr>
              <a:buSzPct val="100000"/>
              <a:buFont typeface="Times New Roman" pitchFamily="18" charset="0"/>
              <a:buNone/>
              <a:tabLst/>
              <a:defRPr/>
            </a:pPr>
            <a:endParaRPr kumimoji="0" lang="en-US" sz="3200" b="0" i="0" u="none" strike="noStrike" kern="0" cap="none" spc="0" normalizeH="0" baseline="0" noProof="0" dirty="0" smtClean="0">
              <a:ln>
                <a:noFill/>
              </a:ln>
              <a:solidFill>
                <a:srgbClr val="000000"/>
              </a:solidFill>
              <a:effectLst/>
              <a:uLnTx/>
              <a:uFillTx/>
              <a:latin typeface="+mn-lt"/>
              <a:ea typeface="+mn-ea"/>
              <a:cs typeface="+mn-cs"/>
            </a:endParaRPr>
          </a:p>
          <a:p>
            <a:pPr marL="0" marR="0" lvl="0" indent="0" algn="l" defTabSz="447675" rtl="0" eaLnBrk="1" fontAlgn="base" latinLnBrk="0" hangingPunct="1">
              <a:lnSpc>
                <a:spcPct val="90000"/>
              </a:lnSpc>
              <a:spcBef>
                <a:spcPts val="800"/>
              </a:spcBef>
              <a:spcAft>
                <a:spcPct val="0"/>
              </a:spcAft>
              <a:buClr>
                <a:srgbClr val="000000"/>
              </a:buClr>
              <a:buSzPct val="100000"/>
              <a:buFont typeface="Arial" charset="0"/>
              <a:buNone/>
              <a:tabLst/>
              <a:defRPr/>
            </a:pPr>
            <a:endParaRPr kumimoji="0" lang="it-IT" sz="3200" b="0" i="0" u="none" strike="noStrike" kern="0" cap="none" spc="0" normalizeH="0" baseline="0" noProof="0" dirty="0" smtClean="0">
              <a:ln>
                <a:noFill/>
              </a:ln>
              <a:solidFill>
                <a:srgbClr val="000000"/>
              </a:solidFill>
              <a:effectLst/>
              <a:uLnTx/>
              <a:uFillTx/>
              <a:latin typeface="+mn-lt"/>
              <a:ea typeface="+mn-ea"/>
              <a:cs typeface="+mn-cs"/>
            </a:endParaRPr>
          </a:p>
          <a:p>
            <a:pPr marL="0" marR="0" lvl="0" indent="0" algn="l" defTabSz="447675" rtl="0" eaLnBrk="1" fontAlgn="base" latinLnBrk="0" hangingPunct="1">
              <a:lnSpc>
                <a:spcPct val="90000"/>
              </a:lnSpc>
              <a:spcBef>
                <a:spcPts val="800"/>
              </a:spcBef>
              <a:spcAft>
                <a:spcPct val="0"/>
              </a:spcAft>
              <a:buClr>
                <a:srgbClr val="000000"/>
              </a:buClr>
              <a:buSzPct val="100000"/>
              <a:buFont typeface="Times New Roman" pitchFamily="18" charset="0"/>
              <a:buNone/>
              <a:tabLst/>
              <a:defRPr/>
            </a:pPr>
            <a:endParaRPr kumimoji="0" lang="it-IT" sz="3200" b="0" i="0" u="none" strike="noStrike" kern="0" cap="none" spc="0" normalizeH="0" baseline="0" noProof="0" dirty="0" smtClean="0">
              <a:ln>
                <a:noFill/>
              </a:ln>
              <a:solidFill>
                <a:srgbClr val="000000"/>
              </a:solidFill>
              <a:effectLst/>
              <a:uLnTx/>
              <a:uFillTx/>
              <a:latin typeface="+mn-lt"/>
              <a:ea typeface="+mn-ea"/>
              <a:cs typeface="+mn-cs"/>
            </a:endParaRPr>
          </a:p>
          <a:p>
            <a:pPr marL="0" marR="0" lvl="0" indent="0" algn="l" defTabSz="447675" rtl="0" eaLnBrk="1" fontAlgn="base" latinLnBrk="0" hangingPunct="1">
              <a:lnSpc>
                <a:spcPct val="90000"/>
              </a:lnSpc>
              <a:spcBef>
                <a:spcPts val="800"/>
              </a:spcBef>
              <a:spcAft>
                <a:spcPct val="0"/>
              </a:spcAft>
              <a:buClr>
                <a:srgbClr val="000000"/>
              </a:buClr>
              <a:buSzPct val="100000"/>
              <a:buFont typeface="Times New Roman" pitchFamily="18" charset="0"/>
              <a:buNone/>
              <a:tabLst/>
              <a:defRPr/>
            </a:pPr>
            <a:endParaRPr kumimoji="0" lang="it-IT" sz="3200" b="0" i="0" u="none" strike="noStrike" kern="0" cap="none" spc="0" normalizeH="0" baseline="0" noProof="0" dirty="0" smtClean="0">
              <a:ln>
                <a:noFill/>
              </a:ln>
              <a:solidFill>
                <a:srgbClr val="000000"/>
              </a:solidFill>
              <a:effectLst/>
              <a:uLnTx/>
              <a:uFillTx/>
              <a:latin typeface="+mn-lt"/>
              <a:ea typeface="+mn-ea"/>
              <a:cs typeface="+mn-cs"/>
            </a:endParaRPr>
          </a:p>
        </p:txBody>
      </p:sp>
      <p:sp>
        <p:nvSpPr>
          <p:cNvPr id="4" name="CasellaDiTesto 3"/>
          <p:cNvSpPr txBox="1"/>
          <p:nvPr/>
        </p:nvSpPr>
        <p:spPr>
          <a:xfrm>
            <a:off x="1439912" y="6372125"/>
            <a:ext cx="7074373" cy="1015663"/>
          </a:xfrm>
          <a:prstGeom prst="rect">
            <a:avLst/>
          </a:prstGeom>
          <a:noFill/>
        </p:spPr>
        <p:txBody>
          <a:bodyPr wrap="none" rtlCol="0">
            <a:spAutoFit/>
          </a:bodyPr>
          <a:lstStyle/>
          <a:p>
            <a:pPr lvl="0"/>
            <a:r>
              <a:rPr lang="en-US" sz="2400" b="1" kern="0" dirty="0" smtClean="0">
                <a:solidFill>
                  <a:srgbClr val="FF0000"/>
                </a:solidFill>
                <a:latin typeface="Times New Roman" pitchFamily="18" charset="0"/>
              </a:rPr>
              <a:t> - First reporting period: COMPLETED and PAID -</a:t>
            </a:r>
          </a:p>
          <a:p>
            <a:endParaRPr lang="it-IT" dirty="0"/>
          </a:p>
        </p:txBody>
      </p:sp>
      <p:sp>
        <p:nvSpPr>
          <p:cNvPr id="5" name="CasellaDiTesto 4"/>
          <p:cNvSpPr txBox="1"/>
          <p:nvPr/>
        </p:nvSpPr>
        <p:spPr>
          <a:xfrm>
            <a:off x="2952080" y="1259557"/>
            <a:ext cx="6316153" cy="523220"/>
          </a:xfrm>
          <a:prstGeom prst="rect">
            <a:avLst/>
          </a:prstGeom>
          <a:noFill/>
        </p:spPr>
        <p:txBody>
          <a:bodyPr wrap="none" rtlCol="0">
            <a:spAutoFit/>
          </a:bodyPr>
          <a:lstStyle/>
          <a:p>
            <a:r>
              <a:rPr lang="it-IT" sz="2800" dirty="0" smtClean="0">
                <a:solidFill>
                  <a:srgbClr val="7F0556"/>
                </a:solidFill>
                <a:latin typeface="Times New Roman" pitchFamily="18" charset="0"/>
                <a:cs typeface="Times New Roman" pitchFamily="18" charset="0"/>
              </a:rPr>
              <a:t>CLIMRUN Meeting.  </a:t>
            </a:r>
            <a:r>
              <a:rPr lang="it-IT" sz="2800" dirty="0" err="1" smtClean="0">
                <a:solidFill>
                  <a:srgbClr val="7F0556"/>
                </a:solidFill>
                <a:latin typeface="Times New Roman" pitchFamily="18" charset="0"/>
                <a:cs typeface="Times New Roman" pitchFamily="18" charset="0"/>
              </a:rPr>
              <a:t>Rome</a:t>
            </a:r>
            <a:r>
              <a:rPr lang="it-IT" sz="2800" dirty="0" smtClean="0">
                <a:solidFill>
                  <a:srgbClr val="7F0556"/>
                </a:solidFill>
                <a:latin typeface="Times New Roman" pitchFamily="18" charset="0"/>
                <a:cs typeface="Times New Roman" pitchFamily="18" charset="0"/>
              </a:rPr>
              <a:t>  8-9-10-July</a:t>
            </a:r>
            <a:r>
              <a:rPr lang="it-IT" sz="2800" dirty="0" smtClean="0">
                <a:solidFill>
                  <a:srgbClr val="7F0556"/>
                </a:solidFill>
                <a:latin typeface="Algerian" pitchFamily="82" charset="0"/>
              </a:rPr>
              <a:t> </a:t>
            </a:r>
            <a:endParaRPr lang="it-IT" sz="2800" dirty="0">
              <a:solidFill>
                <a:srgbClr val="7F0556"/>
              </a:solidFill>
              <a:latin typeface="Algerian" pitchFamily="82"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95"/>
          <p:cNvGraphicFramePr>
            <a:graphicFrameLocks noGrp="1"/>
          </p:cNvGraphicFramePr>
          <p:nvPr/>
        </p:nvGraphicFramePr>
        <p:xfrm>
          <a:off x="2448024" y="2286635"/>
          <a:ext cx="6840760" cy="5273040"/>
        </p:xfrm>
        <a:graphic>
          <a:graphicData uri="http://schemas.openxmlformats.org/drawingml/2006/table">
            <a:tbl>
              <a:tblPr/>
              <a:tblGrid>
                <a:gridCol w="2129820"/>
                <a:gridCol w="2218233"/>
                <a:gridCol w="2492707"/>
              </a:tblGrid>
              <a:tr h="172569">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800" b="1" i="0" u="none" strike="noStrike" cap="none" normalizeH="0" baseline="0" dirty="0" smtClean="0">
                          <a:ln>
                            <a:noFill/>
                          </a:ln>
                          <a:solidFill>
                            <a:schemeClr val="tx1"/>
                          </a:solidFill>
                          <a:effectLst/>
                          <a:latin typeface="Times New Roman" pitchFamily="18" charset="0"/>
                          <a:cs typeface="Arial" charset="0"/>
                        </a:rPr>
                        <a:t>PARTNER</a:t>
                      </a:r>
                      <a:endParaRPr kumimoji="0" lang="it-IT" sz="800" b="0" i="0" u="none" strike="noStrike" cap="none" normalizeH="0" baseline="0" dirty="0" smtClean="0">
                        <a:ln>
                          <a:noFill/>
                        </a:ln>
                        <a:solidFill>
                          <a:schemeClr val="tx1"/>
                        </a:solidFill>
                        <a:effectLst/>
                        <a:latin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800" b="1" i="0" u="none" strike="noStrike" cap="none" normalizeH="0" baseline="0" smtClean="0">
                          <a:ln>
                            <a:noFill/>
                          </a:ln>
                          <a:solidFill>
                            <a:schemeClr val="tx1"/>
                          </a:solidFill>
                          <a:effectLst/>
                          <a:latin typeface="Times New Roman" pitchFamily="18" charset="0"/>
                          <a:cs typeface="Arial" charset="0"/>
                        </a:rPr>
                        <a:t>INTERIM  ACCEPTED CONTRIBUTION</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it-IT" sz="800" b="1" i="0" u="none" strike="noStrike" cap="none" normalizeH="0" baseline="0" smtClean="0">
                          <a:ln>
                            <a:noFill/>
                          </a:ln>
                          <a:solidFill>
                            <a:srgbClr val="000000"/>
                          </a:solidFill>
                          <a:effectLst/>
                          <a:latin typeface="Times New Roman" pitchFamily="18" charset="0"/>
                          <a:cs typeface="Arial" charset="0"/>
                        </a:rPr>
                        <a:t>SECOND PAYMENT MAX 85% CONTR. U.E.</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172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chemeClr val="tx1"/>
                          </a:solidFill>
                          <a:effectLst/>
                          <a:latin typeface="Times New Roman" pitchFamily="18" charset="0"/>
                          <a:cs typeface="Arial" charset="0"/>
                        </a:rPr>
                        <a:t>ENEA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chemeClr val="tx1"/>
                          </a:solidFill>
                          <a:effectLst/>
                          <a:latin typeface="Times New Roman" pitchFamily="18" charset="0"/>
                          <a:cs typeface="Arial" charset="0"/>
                        </a:rPr>
                        <a:t>222.271,06</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1" i="1" u="none" strike="noStrike" cap="none" normalizeH="0" baseline="0" smtClean="0">
                          <a:ln>
                            <a:noFill/>
                          </a:ln>
                          <a:solidFill>
                            <a:srgbClr val="000000"/>
                          </a:solidFill>
                          <a:effectLst/>
                          <a:latin typeface="Times New Roman" pitchFamily="18" charset="0"/>
                          <a:cs typeface="Arial" charset="0"/>
                        </a:rPr>
                        <a:t>93.553,30</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172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chemeClr val="tx1"/>
                          </a:solidFill>
                          <a:effectLst/>
                          <a:latin typeface="Times New Roman" pitchFamily="18" charset="0"/>
                          <a:cs typeface="Arial" charset="0"/>
                        </a:rPr>
                        <a:t>EEWRC</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rgbClr val="000000"/>
                          </a:solidFill>
                          <a:effectLst/>
                          <a:latin typeface="Times New Roman" pitchFamily="18" charset="0"/>
                          <a:cs typeface="Arial" charset="0"/>
                        </a:rPr>
                        <a:t>81.185,60</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1" i="1" u="none" strike="noStrike" cap="none" normalizeH="0" baseline="0" smtClean="0">
                          <a:ln>
                            <a:noFill/>
                          </a:ln>
                          <a:solidFill>
                            <a:srgbClr val="000000"/>
                          </a:solidFill>
                          <a:effectLst/>
                          <a:latin typeface="Times New Roman" pitchFamily="18" charset="0"/>
                          <a:cs typeface="Arial" charset="0"/>
                        </a:rPr>
                        <a:t>69.803,36</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172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chemeClr val="tx1"/>
                          </a:solidFill>
                          <a:effectLst/>
                          <a:latin typeface="Times New Roman" pitchFamily="18" charset="0"/>
                          <a:cs typeface="Arial" charset="0"/>
                        </a:rPr>
                        <a:t>CNRM</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it-IT" sz="800" b="0" i="0" u="none" strike="noStrike" cap="none" normalizeH="0" baseline="0" dirty="0" smtClean="0">
                          <a:ln>
                            <a:noFill/>
                          </a:ln>
                          <a:solidFill>
                            <a:srgbClr val="000000"/>
                          </a:solidFill>
                          <a:effectLst/>
                          <a:latin typeface="Times New Roman" pitchFamily="18" charset="0"/>
                          <a:cs typeface="Arial" charset="0"/>
                        </a:rPr>
                        <a:t>209.058,38</a:t>
                      </a:r>
                      <a:endParaRPr kumimoji="0" lang="it-IT" sz="800" b="0" i="0" u="none" strike="noStrike" cap="none" normalizeH="0" baseline="0" dirty="0" smtClean="0">
                        <a:ln>
                          <a:noFill/>
                        </a:ln>
                        <a:solidFill>
                          <a:schemeClr val="tx1"/>
                        </a:solidFill>
                        <a:effectLst/>
                        <a:latin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1" i="1" u="none" strike="noStrike" cap="none" normalizeH="0" baseline="0" smtClean="0">
                          <a:ln>
                            <a:noFill/>
                          </a:ln>
                          <a:solidFill>
                            <a:srgbClr val="000000"/>
                          </a:solidFill>
                          <a:effectLst/>
                          <a:latin typeface="Times New Roman" pitchFamily="18" charset="0"/>
                          <a:cs typeface="Arial" charset="0"/>
                        </a:rPr>
                        <a:t>61.003,28</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172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chemeClr val="tx1"/>
                          </a:solidFill>
                          <a:effectLst/>
                          <a:latin typeface="Times New Roman" pitchFamily="18" charset="0"/>
                          <a:cs typeface="Arial" charset="0"/>
                        </a:rPr>
                        <a:t>ICTP</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rgbClr val="000000"/>
                          </a:solidFill>
                          <a:effectLst/>
                          <a:latin typeface="Times New Roman" pitchFamily="18" charset="0"/>
                          <a:cs typeface="Arial" charset="0"/>
                        </a:rPr>
                        <a:t>59.674,49</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1" i="1" u="none" strike="noStrike" cap="none" normalizeH="0" baseline="0" smtClean="0">
                          <a:ln>
                            <a:noFill/>
                          </a:ln>
                          <a:solidFill>
                            <a:srgbClr val="000000"/>
                          </a:solidFill>
                          <a:effectLst/>
                          <a:latin typeface="Times New Roman" pitchFamily="18" charset="0"/>
                          <a:cs typeface="Arial" charset="0"/>
                        </a:rPr>
                        <a:t>58.604,96</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172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chemeClr val="tx1"/>
                          </a:solidFill>
                          <a:effectLst/>
                          <a:latin typeface="Times New Roman" pitchFamily="18" charset="0"/>
                          <a:cs typeface="Arial" charset="0"/>
                        </a:rPr>
                        <a:t>IC3</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rgbClr val="000000"/>
                          </a:solidFill>
                          <a:effectLst/>
                          <a:latin typeface="Times New Roman" pitchFamily="18" charset="0"/>
                          <a:cs typeface="Arial" charset="0"/>
                        </a:rPr>
                        <a:t>223.283,79</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1" i="1" u="none" strike="noStrike" cap="none" normalizeH="0" baseline="0" smtClean="0">
                          <a:ln>
                            <a:noFill/>
                          </a:ln>
                          <a:solidFill>
                            <a:srgbClr val="000000"/>
                          </a:solidFill>
                          <a:effectLst/>
                          <a:latin typeface="Times New Roman" pitchFamily="18" charset="0"/>
                          <a:cs typeface="Arial" charset="0"/>
                        </a:rPr>
                        <a:t>71.273,15</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172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chemeClr val="tx1"/>
                          </a:solidFill>
                          <a:effectLst/>
                          <a:latin typeface="Times New Roman" pitchFamily="18" charset="0"/>
                          <a:cs typeface="Arial" charset="0"/>
                        </a:rPr>
                        <a:t>NOA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rgbClr val="000000"/>
                          </a:solidFill>
                          <a:effectLst/>
                          <a:latin typeface="Times New Roman" pitchFamily="18" charset="0"/>
                          <a:cs typeface="Arial" charset="0"/>
                        </a:rPr>
                        <a:t>95.430,24</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1" i="1" u="none" strike="noStrike" cap="none" normalizeH="0" baseline="0" smtClean="0">
                          <a:ln>
                            <a:noFill/>
                          </a:ln>
                          <a:solidFill>
                            <a:srgbClr val="000000"/>
                          </a:solidFill>
                          <a:effectLst/>
                          <a:latin typeface="Times New Roman" pitchFamily="18" charset="0"/>
                          <a:cs typeface="Arial" charset="0"/>
                        </a:rPr>
                        <a:t>49.062,99</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172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chemeClr val="tx1"/>
                          </a:solidFill>
                          <a:effectLst/>
                          <a:latin typeface="Times New Roman" pitchFamily="18" charset="0"/>
                          <a:cs typeface="Arial" charset="0"/>
                        </a:rPr>
                        <a:t>CMCC</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rgbClr val="000000"/>
                          </a:solidFill>
                          <a:effectLst/>
                          <a:latin typeface="Times New Roman" pitchFamily="18" charset="0"/>
                          <a:cs typeface="Arial" charset="0"/>
                        </a:rPr>
                        <a:t>86.748,92</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1" i="1" u="none" strike="noStrike" cap="none" normalizeH="0" baseline="0" dirty="0" smtClean="0">
                          <a:ln>
                            <a:noFill/>
                          </a:ln>
                          <a:solidFill>
                            <a:srgbClr val="000000"/>
                          </a:solidFill>
                          <a:effectLst/>
                          <a:latin typeface="Times New Roman" pitchFamily="18" charset="0"/>
                          <a:cs typeface="Arial" charset="0"/>
                        </a:rPr>
                        <a:t>72.334,67</a:t>
                      </a:r>
                      <a:endParaRPr kumimoji="0" lang="it-IT" sz="8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172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chemeClr val="tx1"/>
                          </a:solidFill>
                          <a:effectLst/>
                          <a:latin typeface="Times New Roman" pitchFamily="18" charset="0"/>
                          <a:cs typeface="Arial" charset="0"/>
                        </a:rPr>
                        <a:t>TEC</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0" i="0" u="none" strike="noStrike" cap="none" normalizeH="0" baseline="0" dirty="0" smtClean="0">
                          <a:ln>
                            <a:noFill/>
                          </a:ln>
                          <a:solidFill>
                            <a:schemeClr val="tx1"/>
                          </a:solidFill>
                          <a:effectLst/>
                          <a:latin typeface="Times New Roman" pitchFamily="18" charset="0"/>
                          <a:cs typeface="Arial" charset="0"/>
                        </a:rPr>
                        <a:t>0,00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1" i="1" u="none" strike="noStrike" cap="none" normalizeH="0" baseline="0" smtClean="0">
                          <a:ln>
                            <a:noFill/>
                          </a:ln>
                          <a:solidFill>
                            <a:srgbClr val="000000"/>
                          </a:solidFill>
                          <a:effectLst/>
                          <a:latin typeface="Times New Roman" pitchFamily="18" charset="0"/>
                          <a:cs typeface="Arial" charset="0"/>
                        </a:rPr>
                        <a:t>50.000,00</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FF"/>
                    </a:solidFill>
                  </a:tcPr>
                </a:tc>
              </a:tr>
              <a:tr h="172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chemeClr val="tx1"/>
                          </a:solidFill>
                          <a:effectLst/>
                          <a:latin typeface="Times New Roman" pitchFamily="18" charset="0"/>
                          <a:cs typeface="Arial" charset="0"/>
                        </a:rPr>
                        <a:t>PLAN BLEU</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rgbClr val="000000"/>
                          </a:solidFill>
                          <a:effectLst/>
                          <a:latin typeface="Times New Roman" pitchFamily="18" charset="0"/>
                          <a:cs typeface="Arial" charset="0"/>
                        </a:rPr>
                        <a:t>80.921,51</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1" i="1" u="none" strike="noStrike" cap="none" normalizeH="0" baseline="0" smtClean="0">
                          <a:ln>
                            <a:noFill/>
                          </a:ln>
                          <a:solidFill>
                            <a:srgbClr val="000000"/>
                          </a:solidFill>
                          <a:effectLst/>
                          <a:latin typeface="Times New Roman" pitchFamily="18" charset="0"/>
                          <a:cs typeface="Arial" charset="0"/>
                        </a:rPr>
                        <a:t>58.138,36</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172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chemeClr val="tx1"/>
                          </a:solidFill>
                          <a:effectLst/>
                          <a:latin typeface="Times New Roman" pitchFamily="18" charset="0"/>
                          <a:cs typeface="Arial" charset="0"/>
                        </a:rPr>
                        <a:t>PIK</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rgbClr val="000000"/>
                          </a:solidFill>
                          <a:effectLst/>
                          <a:latin typeface="Times New Roman" pitchFamily="18" charset="0"/>
                          <a:cs typeface="Arial" charset="0"/>
                        </a:rPr>
                        <a:t>73.741,88</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1" i="1" u="none" strike="noStrike" cap="none" normalizeH="0" baseline="0" smtClean="0">
                          <a:ln>
                            <a:noFill/>
                          </a:ln>
                          <a:solidFill>
                            <a:srgbClr val="000000"/>
                          </a:solidFill>
                          <a:effectLst/>
                          <a:latin typeface="Times New Roman" pitchFamily="18" charset="0"/>
                          <a:cs typeface="Arial" charset="0"/>
                        </a:rPr>
                        <a:t>52.399,65</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172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chemeClr val="tx1"/>
                          </a:solidFill>
                          <a:effectLst/>
                          <a:latin typeface="Times New Roman" pitchFamily="18" charset="0"/>
                          <a:cs typeface="Arial" charset="0"/>
                        </a:rPr>
                        <a:t>UEA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rgbClr val="000000"/>
                          </a:solidFill>
                          <a:effectLst/>
                          <a:latin typeface="Times New Roman" pitchFamily="18" charset="0"/>
                          <a:cs typeface="Arial" charset="0"/>
                        </a:rPr>
                        <a:t>76.309,39</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1" i="1" u="none" strike="noStrike" cap="none" normalizeH="0" baseline="0" smtClean="0">
                          <a:ln>
                            <a:noFill/>
                          </a:ln>
                          <a:solidFill>
                            <a:srgbClr val="000000"/>
                          </a:solidFill>
                          <a:effectLst/>
                          <a:latin typeface="Times New Roman" pitchFamily="18" charset="0"/>
                          <a:cs typeface="Arial" charset="0"/>
                        </a:rPr>
                        <a:t>61.124,60</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172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chemeClr val="tx1"/>
                          </a:solidFill>
                          <a:effectLst/>
                          <a:latin typeface="Times New Roman" pitchFamily="18" charset="0"/>
                          <a:cs typeface="Arial" charset="0"/>
                        </a:rPr>
                        <a:t>GRAVECHOT</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rgbClr val="000000"/>
                          </a:solidFill>
                          <a:effectLst/>
                          <a:latin typeface="Times New Roman" pitchFamily="18" charset="0"/>
                          <a:cs typeface="Arial" charset="0"/>
                        </a:rPr>
                        <a:t>33.304,59</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1" i="1" u="none" strike="noStrike" cap="none" normalizeH="0" baseline="0" smtClean="0">
                          <a:ln>
                            <a:noFill/>
                          </a:ln>
                          <a:solidFill>
                            <a:srgbClr val="000000"/>
                          </a:solidFill>
                          <a:effectLst/>
                          <a:latin typeface="Times New Roman" pitchFamily="18" charset="0"/>
                          <a:cs typeface="Arial" charset="0"/>
                        </a:rPr>
                        <a:t>16.552,64</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172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chemeClr val="tx1"/>
                          </a:solidFill>
                          <a:effectLst/>
                          <a:latin typeface="Times New Roman" pitchFamily="18" charset="0"/>
                          <a:cs typeface="Arial" charset="0"/>
                        </a:rPr>
                        <a:t>DHMZ</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rgbClr val="000000"/>
                          </a:solidFill>
                          <a:effectLst/>
                          <a:latin typeface="Times New Roman" pitchFamily="18" charset="0"/>
                          <a:cs typeface="Arial" charset="0"/>
                        </a:rPr>
                        <a:t>15.880,16</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1" i="1" u="none" strike="noStrike" cap="none" normalizeH="0" baseline="0" smtClean="0">
                          <a:ln>
                            <a:noFill/>
                          </a:ln>
                          <a:solidFill>
                            <a:srgbClr val="000000"/>
                          </a:solidFill>
                          <a:effectLst/>
                          <a:latin typeface="Times New Roman" pitchFamily="18" charset="0"/>
                          <a:cs typeface="Arial" charset="0"/>
                        </a:rPr>
                        <a:t>20.997,00</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172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chemeClr val="tx1"/>
                          </a:solidFill>
                          <a:effectLst/>
                          <a:latin typeface="Times New Roman" pitchFamily="18" charset="0"/>
                          <a:cs typeface="Arial" charset="0"/>
                        </a:rPr>
                        <a:t>USMD</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chemeClr val="tx1"/>
                          </a:solidFill>
                          <a:effectLst/>
                          <a:latin typeface="Times New Roman" pitchFamily="18" charset="0"/>
                          <a:cs typeface="Arial" charset="0"/>
                        </a:rPr>
                        <a:t>0,00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1" i="1" u="none" strike="noStrike" cap="none" normalizeH="0" baseline="0" smtClean="0">
                          <a:ln>
                            <a:noFill/>
                          </a:ln>
                          <a:solidFill>
                            <a:srgbClr val="000000"/>
                          </a:solidFill>
                          <a:effectLst/>
                          <a:latin typeface="Times New Roman" pitchFamily="18" charset="0"/>
                          <a:cs typeface="Arial" charset="0"/>
                        </a:rPr>
                        <a:t>0,00</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172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chemeClr val="tx1"/>
                          </a:solidFill>
                          <a:effectLst/>
                          <a:latin typeface="Times New Roman" pitchFamily="18" charset="0"/>
                          <a:cs typeface="Arial" charset="0"/>
                        </a:rPr>
                        <a:t>UC</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rgbClr val="000000"/>
                          </a:solidFill>
                          <a:effectLst/>
                          <a:latin typeface="Times New Roman" pitchFamily="18" charset="0"/>
                          <a:cs typeface="Arial" charset="0"/>
                        </a:rPr>
                        <a:t>60.284,24</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1" i="1" u="none" strike="noStrike" cap="none" normalizeH="0" baseline="0" dirty="0" smtClean="0">
                          <a:ln>
                            <a:noFill/>
                          </a:ln>
                          <a:solidFill>
                            <a:srgbClr val="000000"/>
                          </a:solidFill>
                          <a:effectLst/>
                          <a:latin typeface="Times New Roman" pitchFamily="18" charset="0"/>
                          <a:cs typeface="Arial" charset="0"/>
                        </a:rPr>
                        <a:t>20.997,00</a:t>
                      </a:r>
                      <a:endParaRPr kumimoji="0" lang="it-IT" sz="8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172569">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it-IT" sz="8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800" b="1" i="1" u="none" strike="noStrike" cap="none" normalizeH="0" baseline="0" smtClean="0">
                          <a:ln>
                            <a:noFill/>
                          </a:ln>
                          <a:solidFill>
                            <a:srgbClr val="000000"/>
                          </a:solidFill>
                          <a:effectLst/>
                          <a:latin typeface="Times New Roman" pitchFamily="18" charset="0"/>
                          <a:cs typeface="Arial" charset="0"/>
                        </a:rPr>
                        <a:t> </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solidFill>
                      <a:srgbClr val="CCFFCC"/>
                    </a:solidFill>
                  </a:tcPr>
                </a:tc>
              </a:tr>
              <a:tr h="172569">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1" i="0" u="none" strike="noStrike" cap="none" normalizeH="0" baseline="0" smtClean="0">
                          <a:ln>
                            <a:noFill/>
                          </a:ln>
                          <a:solidFill>
                            <a:schemeClr val="tx1"/>
                          </a:solidFill>
                          <a:effectLst/>
                          <a:latin typeface="Times New Roman" pitchFamily="18" charset="0"/>
                          <a:cs typeface="Arial" charset="0"/>
                        </a:rPr>
                        <a:t>1.318.094,25</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1" i="1" u="none" strike="noStrike" cap="none" normalizeH="0" baseline="0" smtClean="0">
                          <a:ln>
                            <a:noFill/>
                          </a:ln>
                          <a:solidFill>
                            <a:srgbClr val="000000"/>
                          </a:solidFill>
                          <a:effectLst/>
                          <a:latin typeface="Times New Roman" pitchFamily="18" charset="0"/>
                          <a:cs typeface="Arial" charset="0"/>
                        </a:rPr>
                        <a:t>755.844,95</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r h="172569">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800" b="0" i="0" u="none" strike="noStrike" cap="none" normalizeH="0" baseline="0" dirty="0" smtClean="0">
                          <a:ln>
                            <a:noFill/>
                          </a:ln>
                          <a:solidFill>
                            <a:schemeClr val="tx1"/>
                          </a:solidFill>
                          <a:effectLst/>
                          <a:latin typeface="Times New Roman" pitchFamily="18" charset="0"/>
                          <a:cs typeface="Arial" charset="0"/>
                        </a:rPr>
                        <a:t>JRC</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t" latinLnBrk="0" hangingPunct="1">
                        <a:lnSpc>
                          <a:spcPct val="100000"/>
                        </a:lnSpc>
                        <a:spcBef>
                          <a:spcPct val="0"/>
                        </a:spcBef>
                        <a:spcAft>
                          <a:spcPct val="0"/>
                        </a:spcAft>
                        <a:buClrTx/>
                        <a:buSzTx/>
                        <a:buFontTx/>
                        <a:buNone/>
                        <a:tabLst/>
                      </a:pPr>
                      <a:r>
                        <a:rPr kumimoji="0" lang="it-IT" sz="800" b="0" i="0" u="none" strike="noStrike" cap="none" normalizeH="0" baseline="0" smtClean="0">
                          <a:ln>
                            <a:noFill/>
                          </a:ln>
                          <a:solidFill>
                            <a:srgbClr val="000000"/>
                          </a:solidFill>
                          <a:effectLst/>
                          <a:latin typeface="Times New Roman" pitchFamily="18" charset="0"/>
                          <a:cs typeface="Arial" charset="0"/>
                        </a:rPr>
                        <a:t>147.745,68</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1" i="1" u="none" strike="noStrike" cap="none" normalizeH="0" baseline="0" smtClean="0">
                          <a:ln>
                            <a:noFill/>
                          </a:ln>
                          <a:solidFill>
                            <a:srgbClr val="000000"/>
                          </a:solidFill>
                          <a:effectLst/>
                          <a:latin typeface="Times New Roman" pitchFamily="18" charset="0"/>
                          <a:cs typeface="Arial" charset="0"/>
                        </a:rPr>
                        <a:t>44.000,73</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172569">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it-IT" sz="800" b="1" i="0" u="none" strike="noStrike" cap="none" normalizeH="0" baseline="0" smtClean="0">
                          <a:ln>
                            <a:noFill/>
                          </a:ln>
                          <a:solidFill>
                            <a:schemeClr val="tx1"/>
                          </a:solidFill>
                          <a:effectLst/>
                          <a:latin typeface="Times New Roman" pitchFamily="18" charset="0"/>
                          <a:cs typeface="Arial" charset="0"/>
                        </a:rPr>
                        <a:t>1.465.839,93</a:t>
                      </a: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it-IT" sz="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419097">
                <a:tc grid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Times New Roman" pitchFamily="18" charset="0"/>
                          <a:cs typeface="Arial" charset="0"/>
                        </a:rPr>
                        <a:t>DIRECT PAYMENT U.E.</a:t>
                      </a:r>
                      <a:endParaRPr kumimoji="0" lang="it-IT" sz="1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a:noFill/>
                    </a:lnL>
                    <a:lnR>
                      <a:noFill/>
                    </a:lnR>
                    <a:lnT>
                      <a:noFill/>
                    </a:lnT>
                    <a:lnB>
                      <a:noFill/>
                    </a:lnB>
                    <a:lnTlToBr>
                      <a:noFill/>
                    </a:lnTlToBr>
                    <a:lnBlToTr>
                      <a:noFill/>
                    </a:lnBlToTr>
                    <a:solidFill>
                      <a:srgbClr val="FFFF00"/>
                    </a:solidFill>
                  </a:tcPr>
                </a:tc>
                <a:tc hMerge="1">
                  <a:txBody>
                    <a:bodyPr/>
                    <a:lstStyle/>
                    <a:p>
                      <a:endParaRPr lang="it-IT"/>
                    </a:p>
                  </a:txBody>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it-IT" sz="2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a:noFill/>
                    </a:lnL>
                    <a:lnR>
                      <a:noFill/>
                    </a:lnR>
                    <a:lnT>
                      <a:noFill/>
                    </a:lnT>
                    <a:lnB>
                      <a:noFill/>
                    </a:lnB>
                    <a:lnTlToBr>
                      <a:noFill/>
                    </a:lnTlToBr>
                    <a:lnBlToTr>
                      <a:noFill/>
                    </a:lnBlToTr>
                    <a:noFill/>
                  </a:tcPr>
                </a:tc>
              </a:tr>
              <a:tr h="197222">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Times New Roman" pitchFamily="18" charset="0"/>
                          <a:cs typeface="Arial" charset="0"/>
                        </a:rPr>
                        <a:t>ONLY € 50.000,00 - U.E. NON ACCEPTED FORM C </a:t>
                      </a:r>
                      <a:endParaRPr kumimoji="0" lang="it-IT" sz="1800" b="0" i="0" u="none" strike="noStrike" cap="none" normalizeH="0" baseline="0" smtClean="0">
                        <a:ln>
                          <a:noFill/>
                        </a:ln>
                        <a:solidFill>
                          <a:schemeClr val="tx1"/>
                        </a:solidFill>
                        <a:effectLst/>
                        <a:latin typeface="Times New Roman" pitchFamily="18" charset="0"/>
                        <a:cs typeface="Arial" charset="0"/>
                      </a:endParaRPr>
                    </a:p>
                  </a:txBody>
                  <a:tcPr anchor="b" horzOverflow="overflow">
                    <a:lnL>
                      <a:noFill/>
                    </a:lnL>
                    <a:lnR>
                      <a:noFill/>
                    </a:lnR>
                    <a:lnT>
                      <a:noFill/>
                    </a:lnT>
                    <a:lnB>
                      <a:noFill/>
                    </a:lnB>
                    <a:lnTlToBr>
                      <a:noFill/>
                    </a:lnTlToBr>
                    <a:lnBlToTr>
                      <a:noFill/>
                    </a:lnBlToTr>
                    <a:solidFill>
                      <a:srgbClr val="CCFFFF"/>
                    </a:solidFill>
                  </a:tcPr>
                </a:tc>
                <a:tc hMerge="1">
                  <a:txBody>
                    <a:bodyPr/>
                    <a:lstStyle/>
                    <a:p>
                      <a:endParaRPr lang="it-IT"/>
                    </a:p>
                  </a:txBody>
                  <a:tcPr/>
                </a:tc>
                <a:tc hMerge="1">
                  <a:txBody>
                    <a:bodyPr/>
                    <a:lstStyle/>
                    <a:p>
                      <a:endParaRPr lang="it-IT"/>
                    </a:p>
                  </a:txBody>
                  <a:tcPr/>
                </a:tc>
              </a:tr>
              <a:tr h="197222">
                <a:tc gridSpan="3">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Times New Roman" pitchFamily="18" charset="0"/>
                          <a:cs typeface="Arial" charset="0"/>
                        </a:rPr>
                        <a:t>SUBMIT REVISED COST IN FINAL REPORT</a:t>
                      </a:r>
                      <a:endParaRPr kumimoji="0" lang="it-IT" sz="1800" b="0" i="0" u="none" strike="noStrike" cap="none" normalizeH="0" baseline="0" dirty="0" smtClean="0">
                        <a:ln>
                          <a:noFill/>
                        </a:ln>
                        <a:solidFill>
                          <a:schemeClr val="tx1"/>
                        </a:solidFill>
                        <a:effectLst/>
                        <a:latin typeface="Times New Roman" pitchFamily="18" charset="0"/>
                        <a:cs typeface="Arial" charset="0"/>
                      </a:endParaRPr>
                    </a:p>
                  </a:txBody>
                  <a:tcPr anchor="b" horzOverflow="overflow">
                    <a:lnL>
                      <a:noFill/>
                    </a:lnL>
                    <a:lnR>
                      <a:noFill/>
                    </a:lnR>
                    <a:lnT>
                      <a:noFill/>
                    </a:lnT>
                    <a:lnB>
                      <a:noFill/>
                    </a:lnB>
                    <a:lnTlToBr>
                      <a:noFill/>
                    </a:lnTlToBr>
                    <a:lnBlToTr>
                      <a:noFill/>
                    </a:lnBlToTr>
                    <a:solidFill>
                      <a:srgbClr val="CCFFFF"/>
                    </a:solidFill>
                  </a:tcPr>
                </a:tc>
                <a:tc hMerge="1">
                  <a:txBody>
                    <a:bodyPr/>
                    <a:lstStyle/>
                    <a:p>
                      <a:endParaRPr lang="it-IT"/>
                    </a:p>
                  </a:txBody>
                  <a:tcPr/>
                </a:tc>
                <a:tc hMerge="1">
                  <a:txBody>
                    <a:bodyPr/>
                    <a:lstStyle/>
                    <a:p>
                      <a:endParaRPr lang="it-IT"/>
                    </a:p>
                  </a:txBody>
                  <a:tcPr/>
                </a:tc>
              </a:tr>
            </a:tbl>
          </a:graphicData>
        </a:graphic>
      </p:graphicFrame>
      <p:sp>
        <p:nvSpPr>
          <p:cNvPr id="4" name="CasellaDiTesto 3"/>
          <p:cNvSpPr txBox="1"/>
          <p:nvPr/>
        </p:nvSpPr>
        <p:spPr>
          <a:xfrm>
            <a:off x="2952080" y="1259557"/>
            <a:ext cx="6316153" cy="523220"/>
          </a:xfrm>
          <a:prstGeom prst="rect">
            <a:avLst/>
          </a:prstGeom>
          <a:noFill/>
        </p:spPr>
        <p:txBody>
          <a:bodyPr wrap="none" rtlCol="0">
            <a:spAutoFit/>
          </a:bodyPr>
          <a:lstStyle/>
          <a:p>
            <a:r>
              <a:rPr lang="it-IT" sz="2800" dirty="0" smtClean="0">
                <a:solidFill>
                  <a:srgbClr val="7F0556"/>
                </a:solidFill>
                <a:latin typeface="Times New Roman" pitchFamily="18" charset="0"/>
                <a:cs typeface="Times New Roman" pitchFamily="18" charset="0"/>
              </a:rPr>
              <a:t>CLIMRUN Meeting.  </a:t>
            </a:r>
            <a:r>
              <a:rPr lang="it-IT" sz="2800" dirty="0" err="1" smtClean="0">
                <a:solidFill>
                  <a:srgbClr val="7F0556"/>
                </a:solidFill>
                <a:latin typeface="Times New Roman" pitchFamily="18" charset="0"/>
                <a:cs typeface="Times New Roman" pitchFamily="18" charset="0"/>
              </a:rPr>
              <a:t>Rome</a:t>
            </a:r>
            <a:r>
              <a:rPr lang="it-IT" sz="2800" dirty="0" smtClean="0">
                <a:solidFill>
                  <a:srgbClr val="7F0556"/>
                </a:solidFill>
                <a:latin typeface="Times New Roman" pitchFamily="18" charset="0"/>
                <a:cs typeface="Times New Roman" pitchFamily="18" charset="0"/>
              </a:rPr>
              <a:t>  8-9-10-July</a:t>
            </a:r>
            <a:r>
              <a:rPr lang="it-IT" sz="2800" dirty="0" smtClean="0">
                <a:solidFill>
                  <a:srgbClr val="7F0556"/>
                </a:solidFill>
                <a:latin typeface="Algerian" pitchFamily="82" charset="0"/>
              </a:rPr>
              <a:t> </a:t>
            </a:r>
            <a:endParaRPr lang="it-IT" sz="2800" dirty="0">
              <a:solidFill>
                <a:srgbClr val="7F0556"/>
              </a:solidFill>
              <a:latin typeface="Algerian" pitchFamily="82" charset="0"/>
            </a:endParaRPr>
          </a:p>
        </p:txBody>
      </p:sp>
      <p:sp>
        <p:nvSpPr>
          <p:cNvPr id="2" name="Rectangle 2"/>
          <p:cNvSpPr txBox="1">
            <a:spLocks/>
          </p:cNvSpPr>
          <p:nvPr/>
        </p:nvSpPr>
        <p:spPr>
          <a:xfrm rot="16200000">
            <a:off x="-2754164" y="4445521"/>
            <a:ext cx="8229600" cy="417512"/>
          </a:xfrm>
          <a:prstGeom prst="rect">
            <a:avLst/>
          </a:prstGeom>
        </p:spPr>
        <p:txBody>
          <a:bodyPr/>
          <a:lstStyle/>
          <a:p>
            <a:pPr marL="0" marR="0" lvl="0" indent="0" algn="ctr" defTabSz="447675"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it-IT" sz="2400" b="1" i="0" u="sng" strike="noStrike" kern="0" cap="none" spc="0" normalizeH="0" baseline="0" noProof="0" dirty="0" smtClean="0">
                <a:ln>
                  <a:noFill/>
                </a:ln>
                <a:solidFill>
                  <a:srgbClr val="C00000"/>
                </a:solidFill>
                <a:effectLst/>
                <a:uLnTx/>
                <a:uFillTx/>
                <a:latin typeface="Times New Roman" pitchFamily="18" charset="0"/>
                <a:ea typeface="+mj-ea"/>
                <a:cs typeface="+mj-cs"/>
              </a:rPr>
              <a:t>2° PAYMENT (IN PROGESS)</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bwMode="auto">
          <a:xfrm>
            <a:off x="539750" y="274638"/>
            <a:ext cx="7993063" cy="633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973" tIns="46785" rIns="89973" bIns="46785" numCol="1" anchor="t" anchorCtr="0" compatLnSpc="1">
            <a:prstTxWarp prst="textNoShape">
              <a:avLst/>
            </a:prstTxWarp>
          </a:bodyPr>
          <a:lstStyle/>
          <a:p>
            <a:pPr marL="341313" marR="0" lvl="0" indent="-341313" algn="l" defTabSz="447675" rtl="0" eaLnBrk="1" fontAlgn="base" latinLnBrk="0" hangingPunct="1">
              <a:lnSpc>
                <a:spcPct val="100000"/>
              </a:lnSpc>
              <a:spcBef>
                <a:spcPts val="800"/>
              </a:spcBef>
              <a:spcAft>
                <a:spcPct val="0"/>
              </a:spcAft>
              <a:buClr>
                <a:srgbClr val="000000"/>
              </a:buClr>
              <a:buSzPct val="100000"/>
              <a:buFont typeface="Times New Roman" pitchFamily="18" charset="0"/>
              <a:buNone/>
              <a:tabLst/>
              <a:defRPr/>
            </a:pPr>
            <a:r>
              <a:rPr kumimoji="0" lang="it-IT" sz="2400" b="0" i="0" u="none" strike="noStrike" kern="0" cap="none" spc="0" normalizeH="0" baseline="0" noProof="0" smtClean="0">
                <a:ln>
                  <a:noFill/>
                </a:ln>
                <a:solidFill>
                  <a:srgbClr val="000000"/>
                </a:solidFill>
                <a:effectLst/>
                <a:uLnTx/>
                <a:uFillTx/>
                <a:latin typeface="+mn-lt"/>
                <a:ea typeface="+mn-ea"/>
                <a:cs typeface="+mn-cs"/>
              </a:rPr>
              <a:t> </a:t>
            </a:r>
          </a:p>
        </p:txBody>
      </p:sp>
      <p:sp>
        <p:nvSpPr>
          <p:cNvPr id="3" name="Segnaposto contenuto 2"/>
          <p:cNvSpPr>
            <a:spLocks noGrp="1"/>
          </p:cNvSpPr>
          <p:nvPr>
            <p:ph idx="4294967295"/>
          </p:nvPr>
        </p:nvSpPr>
        <p:spPr>
          <a:xfrm>
            <a:off x="503808" y="2555701"/>
            <a:ext cx="8856984" cy="1872208"/>
          </a:xfrm>
          <a:prstGeom prst="rect">
            <a:avLst/>
          </a:prstGeom>
        </p:spPr>
        <p:txBody>
          <a:bodyPr/>
          <a:lstStyle/>
          <a:p>
            <a:pPr eaLnBrk="1" hangingPunct="1"/>
            <a:endParaRPr lang="en-US" dirty="0">
              <a:latin typeface="Times New Roman" pitchFamily="18" charset="0"/>
            </a:endParaRPr>
          </a:p>
          <a:p>
            <a:pPr eaLnBrk="1" hangingPunct="1"/>
            <a:r>
              <a:rPr lang="en-US" sz="2800" dirty="0" smtClean="0">
                <a:latin typeface="Times New Roman" pitchFamily="18" charset="0"/>
              </a:rPr>
              <a:t>	Second </a:t>
            </a:r>
            <a:r>
              <a:rPr lang="en-US" sz="2800" dirty="0">
                <a:latin typeface="Times New Roman" pitchFamily="18" charset="0"/>
              </a:rPr>
              <a:t>reporting period: from month 19 to the </a:t>
            </a:r>
            <a:r>
              <a:rPr lang="en-US" sz="2800" dirty="0" smtClean="0">
                <a:latin typeface="Times New Roman" pitchFamily="18" charset="0"/>
              </a:rPr>
              <a:t>last month </a:t>
            </a:r>
            <a:r>
              <a:rPr lang="en-US" sz="2800" dirty="0">
                <a:latin typeface="Times New Roman" pitchFamily="18" charset="0"/>
              </a:rPr>
              <a:t>of </a:t>
            </a:r>
            <a:r>
              <a:rPr lang="en-US" sz="2800" dirty="0" smtClean="0">
                <a:latin typeface="Times New Roman" pitchFamily="18" charset="0"/>
              </a:rPr>
              <a:t> </a:t>
            </a:r>
            <a:r>
              <a:rPr lang="en-US" sz="2800" dirty="0">
                <a:latin typeface="Times New Roman" pitchFamily="18" charset="0"/>
              </a:rPr>
              <a:t>the project (September 1st,  2012 - February 28, 2014). </a:t>
            </a:r>
            <a:endParaRPr lang="en-US" sz="2800" dirty="0" smtClean="0">
              <a:latin typeface="Times New Roman" pitchFamily="18" charset="0"/>
            </a:endParaRPr>
          </a:p>
        </p:txBody>
      </p:sp>
      <p:sp>
        <p:nvSpPr>
          <p:cNvPr id="4" name="CasellaDiTesto 3"/>
          <p:cNvSpPr txBox="1"/>
          <p:nvPr/>
        </p:nvSpPr>
        <p:spPr>
          <a:xfrm>
            <a:off x="431800" y="2339677"/>
            <a:ext cx="9341238" cy="1015663"/>
          </a:xfrm>
          <a:prstGeom prst="rect">
            <a:avLst/>
          </a:prstGeom>
          <a:noFill/>
        </p:spPr>
        <p:txBody>
          <a:bodyPr wrap="square" rtlCol="0">
            <a:spAutoFit/>
          </a:bodyPr>
          <a:lstStyle/>
          <a:p>
            <a:pPr marL="0" indent="0" algn="ctr" eaLnBrk="1" hangingPunct="1">
              <a:buNone/>
            </a:pPr>
            <a:r>
              <a:rPr lang="en-US" sz="2400" b="1" dirty="0" smtClean="0">
                <a:solidFill>
                  <a:srgbClr val="FF0000"/>
                </a:solidFill>
                <a:latin typeface="Times New Roman" pitchFamily="18" charset="0"/>
              </a:rPr>
              <a:t>DATES OF THE SECOND REPORTING PERIOD</a:t>
            </a:r>
          </a:p>
          <a:p>
            <a:endParaRPr lang="it-IT" dirty="0">
              <a:solidFill>
                <a:srgbClr val="FF0000"/>
              </a:solidFill>
            </a:endParaRPr>
          </a:p>
        </p:txBody>
      </p:sp>
      <p:sp>
        <p:nvSpPr>
          <p:cNvPr id="5" name="Rettangolo 4"/>
          <p:cNvSpPr/>
          <p:nvPr/>
        </p:nvSpPr>
        <p:spPr>
          <a:xfrm>
            <a:off x="791840" y="4355901"/>
            <a:ext cx="9001000" cy="954107"/>
          </a:xfrm>
          <a:prstGeom prst="rect">
            <a:avLst/>
          </a:prstGeom>
        </p:spPr>
        <p:txBody>
          <a:bodyPr wrap="square">
            <a:spAutoFit/>
          </a:bodyPr>
          <a:lstStyle/>
          <a:p>
            <a:r>
              <a:rPr lang="en-US" sz="2800" dirty="0" smtClean="0">
                <a:solidFill>
                  <a:schemeClr val="tx1"/>
                </a:solidFill>
                <a:latin typeface="Times New Roman" pitchFamily="18" charset="0"/>
              </a:rPr>
              <a:t>Partners have to complete their reporting activity within March 31st, 2014. </a:t>
            </a:r>
            <a:endParaRPr lang="it-IT" sz="2800" dirty="0">
              <a:solidFill>
                <a:schemeClr val="tx1"/>
              </a:solidFill>
            </a:endParaRPr>
          </a:p>
        </p:txBody>
      </p:sp>
      <p:sp>
        <p:nvSpPr>
          <p:cNvPr id="6" name="Rettangolo 5"/>
          <p:cNvSpPr/>
          <p:nvPr/>
        </p:nvSpPr>
        <p:spPr>
          <a:xfrm>
            <a:off x="863848" y="5508029"/>
            <a:ext cx="9433048" cy="954107"/>
          </a:xfrm>
          <a:prstGeom prst="rect">
            <a:avLst/>
          </a:prstGeom>
        </p:spPr>
        <p:txBody>
          <a:bodyPr wrap="square">
            <a:spAutoFit/>
          </a:bodyPr>
          <a:lstStyle/>
          <a:p>
            <a:pPr eaLnBrk="1" hangingPunct="1"/>
            <a:r>
              <a:rPr lang="en-US" sz="2800" dirty="0" smtClean="0">
                <a:solidFill>
                  <a:schemeClr val="tx1"/>
                </a:solidFill>
                <a:latin typeface="Times New Roman" pitchFamily="18" charset="0"/>
              </a:rPr>
              <a:t>The Coordinator will have to prepare the comprehensive report within  April 30,  2014. </a:t>
            </a:r>
            <a:endParaRPr lang="en-US" sz="2800" dirty="0">
              <a:solidFill>
                <a:schemeClr val="tx1"/>
              </a:solidFill>
              <a:latin typeface="Times New Roman" pitchFamily="18" charset="0"/>
            </a:endParaRPr>
          </a:p>
        </p:txBody>
      </p:sp>
      <p:sp>
        <p:nvSpPr>
          <p:cNvPr id="7" name="CasellaDiTesto 6"/>
          <p:cNvSpPr txBox="1"/>
          <p:nvPr/>
        </p:nvSpPr>
        <p:spPr>
          <a:xfrm>
            <a:off x="2952080" y="1259557"/>
            <a:ext cx="6316153" cy="523220"/>
          </a:xfrm>
          <a:prstGeom prst="rect">
            <a:avLst/>
          </a:prstGeom>
          <a:noFill/>
        </p:spPr>
        <p:txBody>
          <a:bodyPr wrap="none" rtlCol="0">
            <a:spAutoFit/>
          </a:bodyPr>
          <a:lstStyle/>
          <a:p>
            <a:r>
              <a:rPr lang="it-IT" sz="2800" dirty="0" smtClean="0">
                <a:solidFill>
                  <a:srgbClr val="7F0556"/>
                </a:solidFill>
                <a:latin typeface="Times New Roman" pitchFamily="18" charset="0"/>
                <a:cs typeface="Times New Roman" pitchFamily="18" charset="0"/>
              </a:rPr>
              <a:t>CLIMRUN Meeting.  </a:t>
            </a:r>
            <a:r>
              <a:rPr lang="it-IT" sz="2800" dirty="0" err="1" smtClean="0">
                <a:solidFill>
                  <a:srgbClr val="7F0556"/>
                </a:solidFill>
                <a:latin typeface="Times New Roman" pitchFamily="18" charset="0"/>
                <a:cs typeface="Times New Roman" pitchFamily="18" charset="0"/>
              </a:rPr>
              <a:t>Rome</a:t>
            </a:r>
            <a:r>
              <a:rPr lang="it-IT" sz="2800" dirty="0" smtClean="0">
                <a:solidFill>
                  <a:srgbClr val="7F0556"/>
                </a:solidFill>
                <a:latin typeface="Times New Roman" pitchFamily="18" charset="0"/>
                <a:cs typeface="Times New Roman" pitchFamily="18" charset="0"/>
              </a:rPr>
              <a:t>  8-9-10-July</a:t>
            </a:r>
            <a:r>
              <a:rPr lang="it-IT" sz="2800" dirty="0" smtClean="0">
                <a:solidFill>
                  <a:srgbClr val="7F0556"/>
                </a:solidFill>
                <a:latin typeface="Algerian" pitchFamily="82" charset="0"/>
              </a:rPr>
              <a:t> </a:t>
            </a:r>
            <a:endParaRPr lang="it-IT" sz="2800" dirty="0">
              <a:solidFill>
                <a:srgbClr val="7F0556"/>
              </a:solidFill>
              <a:latin typeface="Algerian" pitchFamily="82"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1079872" y="2267669"/>
            <a:ext cx="8229600" cy="1143000"/>
          </a:xfrm>
          <a:prstGeom prst="rect">
            <a:avLst/>
          </a:prstGeom>
        </p:spPr>
        <p:txBody>
          <a:bodyPr/>
          <a:lstStyle/>
          <a:p>
            <a:pPr marL="0" marR="0" lvl="0" indent="0" algn="ctr" defTabSz="447675" rtl="0" eaLnBrk="1" fontAlgn="base" latinLnBrk="0" hangingPunct="1">
              <a:lnSpc>
                <a:spcPct val="100000"/>
              </a:lnSpc>
              <a:spcBef>
                <a:spcPct val="0"/>
              </a:spcBef>
              <a:spcAft>
                <a:spcPct val="0"/>
              </a:spcAft>
              <a:buClr>
                <a:srgbClr val="000000"/>
              </a:buClr>
              <a:buSzPct val="100000"/>
              <a:buFont typeface="Times New Roman" pitchFamily="18" charset="0"/>
              <a:buNone/>
              <a:tabLst/>
              <a:defRPr/>
            </a:pPr>
            <a:r>
              <a:rPr kumimoji="0" lang="it-IT" sz="2800" b="1" i="0" u="sng" strike="noStrike" kern="0" cap="none" spc="0" normalizeH="0" baseline="0" noProof="0" dirty="0" err="1" smtClean="0">
                <a:ln>
                  <a:noFill/>
                </a:ln>
                <a:solidFill>
                  <a:srgbClr val="FF0000"/>
                </a:solidFill>
                <a:effectLst/>
                <a:uLnTx/>
                <a:uFillTx/>
                <a:latin typeface="Times New Roman" pitchFamily="18" charset="0"/>
                <a:ea typeface="+mj-ea"/>
                <a:cs typeface="+mj-cs"/>
              </a:rPr>
              <a:t>What</a:t>
            </a:r>
            <a:r>
              <a:rPr kumimoji="0" lang="it-IT" sz="2800" b="1" i="0" u="sng" strike="noStrike" kern="0" cap="none" spc="0" normalizeH="0" baseline="0" noProof="0" dirty="0" smtClean="0">
                <a:ln>
                  <a:noFill/>
                </a:ln>
                <a:solidFill>
                  <a:srgbClr val="FF0000"/>
                </a:solidFill>
                <a:effectLst/>
                <a:uLnTx/>
                <a:uFillTx/>
                <a:latin typeface="Times New Roman" pitchFamily="18" charset="0"/>
                <a:ea typeface="+mj-ea"/>
                <a:cs typeface="+mj-cs"/>
              </a:rPr>
              <a:t> </a:t>
            </a:r>
            <a:r>
              <a:rPr kumimoji="0" lang="it-IT" sz="2800" b="1" i="0" u="sng" strike="noStrike" kern="0" cap="none" spc="0" normalizeH="0" baseline="0" noProof="0" dirty="0" err="1" smtClean="0">
                <a:ln>
                  <a:noFill/>
                </a:ln>
                <a:solidFill>
                  <a:srgbClr val="FF0000"/>
                </a:solidFill>
                <a:effectLst/>
                <a:uLnTx/>
                <a:uFillTx/>
                <a:latin typeface="Times New Roman" pitchFamily="18" charset="0"/>
                <a:ea typeface="+mj-ea"/>
                <a:cs typeface="+mj-cs"/>
              </a:rPr>
              <a:t>to</a:t>
            </a:r>
            <a:r>
              <a:rPr kumimoji="0" lang="it-IT" sz="2800" b="1" i="0" u="sng" strike="noStrike" kern="0" cap="none" spc="0" normalizeH="0" baseline="0" noProof="0" dirty="0" smtClean="0">
                <a:ln>
                  <a:noFill/>
                </a:ln>
                <a:solidFill>
                  <a:srgbClr val="FF0000"/>
                </a:solidFill>
                <a:effectLst/>
                <a:uLnTx/>
                <a:uFillTx/>
                <a:latin typeface="Times New Roman" pitchFamily="18" charset="0"/>
                <a:ea typeface="+mj-ea"/>
                <a:cs typeface="+mj-cs"/>
              </a:rPr>
              <a:t> report</a:t>
            </a:r>
          </a:p>
        </p:txBody>
      </p:sp>
      <p:sp>
        <p:nvSpPr>
          <p:cNvPr id="3" name="Segnaposto contenuto 2"/>
          <p:cNvSpPr txBox="1">
            <a:spLocks/>
          </p:cNvSpPr>
          <p:nvPr/>
        </p:nvSpPr>
        <p:spPr>
          <a:xfrm>
            <a:off x="719832" y="3059757"/>
            <a:ext cx="9360793" cy="1872208"/>
          </a:xfrm>
          <a:prstGeom prst="rect">
            <a:avLst/>
          </a:prstGeom>
        </p:spPr>
        <p:txBody>
          <a:bodyPr/>
          <a:lstStyle/>
          <a:p>
            <a:pPr marL="341313" marR="0" lvl="0" indent="-341313" algn="l" defTabSz="447675" rtl="0" eaLnBrk="1" fontAlgn="base" latinLnBrk="0" hangingPunct="1">
              <a:lnSpc>
                <a:spcPct val="100000"/>
              </a:lnSpc>
              <a:spcBef>
                <a:spcPts val="800"/>
              </a:spcBef>
              <a:spcAft>
                <a:spcPct val="0"/>
              </a:spcAft>
              <a:buClr>
                <a:srgbClr val="000000"/>
              </a:buClr>
              <a:buSzPct val="100000"/>
              <a:buFont typeface="Wingdings" pitchFamily="2" charset="2"/>
              <a:buChar char="ü"/>
              <a:tabLst/>
              <a:defRPr/>
            </a:pPr>
            <a:r>
              <a:rPr kumimoji="0" lang="it-IT" sz="2400" b="0" i="0" u="none" strike="noStrike" kern="0" cap="none" spc="0" normalizeH="0" baseline="0" noProof="0" dirty="0" smtClean="0">
                <a:ln>
                  <a:noFill/>
                </a:ln>
                <a:solidFill>
                  <a:srgbClr val="000000"/>
                </a:solidFill>
                <a:effectLst/>
                <a:uLnTx/>
                <a:uFillTx/>
                <a:latin typeface="Times New Roman" pitchFamily="18" charset="0"/>
                <a:ea typeface="+mn-ea"/>
                <a:cs typeface="+mn-cs"/>
              </a:rPr>
              <a:t>ELIGIBLE COSTS</a:t>
            </a:r>
          </a:p>
          <a:p>
            <a:pPr marL="341313" marR="0" lvl="0" indent="-341313" algn="l" defTabSz="447675" rtl="0" eaLnBrk="1" fontAlgn="base" latinLnBrk="0" hangingPunct="1">
              <a:lnSpc>
                <a:spcPct val="100000"/>
              </a:lnSpc>
              <a:spcBef>
                <a:spcPts val="800"/>
              </a:spcBef>
              <a:spcAft>
                <a:spcPct val="0"/>
              </a:spcAft>
              <a:buClr>
                <a:srgbClr val="000000"/>
              </a:buClr>
              <a:buSzPct val="100000"/>
              <a:buFont typeface="Wingdings" pitchFamily="2" charset="2"/>
              <a:buChar char="ü"/>
              <a:tabLst/>
              <a:defRPr/>
            </a:pPr>
            <a:r>
              <a:rPr kumimoji="0" lang="it-IT" sz="2400" b="0" i="0" u="none" strike="noStrike" kern="0" cap="none" spc="0" normalizeH="0" baseline="0" noProof="0" dirty="0" smtClean="0">
                <a:ln>
                  <a:noFill/>
                </a:ln>
                <a:solidFill>
                  <a:srgbClr val="000000"/>
                </a:solidFill>
                <a:effectLst/>
                <a:uLnTx/>
                <a:uFillTx/>
                <a:latin typeface="Times New Roman" pitchFamily="18" charset="0"/>
                <a:ea typeface="+mn-ea"/>
                <a:cs typeface="+mn-cs"/>
              </a:rPr>
              <a:t>IDENTIFICATION OF DIRECT AND INDIRECT COSTS</a:t>
            </a:r>
          </a:p>
          <a:p>
            <a:pPr marL="341313" marR="0" lvl="0" indent="-341313" algn="l" defTabSz="447675" rtl="0" eaLnBrk="1" fontAlgn="base" latinLnBrk="0" hangingPunct="1">
              <a:lnSpc>
                <a:spcPct val="100000"/>
              </a:lnSpc>
              <a:spcBef>
                <a:spcPts val="800"/>
              </a:spcBef>
              <a:spcAft>
                <a:spcPct val="0"/>
              </a:spcAft>
              <a:buClr>
                <a:srgbClr val="000000"/>
              </a:buClr>
              <a:buSzPct val="100000"/>
              <a:buFont typeface="Wingdings" pitchFamily="2" charset="2"/>
              <a:buChar char="ü"/>
              <a:tabLst/>
              <a:defRPr/>
            </a:pPr>
            <a:r>
              <a:rPr kumimoji="0" lang="it-IT" sz="2400" b="0" i="0" u="none" strike="noStrike" kern="0" cap="none" spc="0" normalizeH="0" baseline="0" noProof="0" dirty="0" smtClean="0">
                <a:ln>
                  <a:noFill/>
                </a:ln>
                <a:solidFill>
                  <a:srgbClr val="000000"/>
                </a:solidFill>
                <a:effectLst/>
                <a:uLnTx/>
                <a:uFillTx/>
                <a:latin typeface="Times New Roman" pitchFamily="18" charset="0"/>
                <a:ea typeface="+mn-ea"/>
                <a:cs typeface="+mn-cs"/>
              </a:rPr>
              <a:t>OTHERS</a:t>
            </a:r>
            <a:endParaRPr kumimoji="0" lang="it-IT" sz="2400" b="0" i="0" u="none" strike="noStrike" kern="0" cap="none" spc="0" normalizeH="0" baseline="0" noProof="0" dirty="0" smtClean="0">
              <a:ln>
                <a:noFill/>
              </a:ln>
              <a:solidFill>
                <a:srgbClr val="FF3300"/>
              </a:solidFill>
              <a:effectLst/>
              <a:uLnTx/>
              <a:uFillTx/>
              <a:latin typeface="Times New Roman" pitchFamily="18" charset="0"/>
              <a:ea typeface="+mn-ea"/>
              <a:cs typeface="+mn-cs"/>
            </a:endParaRPr>
          </a:p>
          <a:p>
            <a:pPr marL="341313" marR="0" lvl="0" indent="-341313" algn="l" defTabSz="447675" rtl="0" eaLnBrk="1" fontAlgn="base" latinLnBrk="0" hangingPunct="1">
              <a:lnSpc>
                <a:spcPct val="100000"/>
              </a:lnSpc>
              <a:spcBef>
                <a:spcPts val="800"/>
              </a:spcBef>
              <a:spcAft>
                <a:spcPct val="0"/>
              </a:spcAft>
              <a:buClr>
                <a:srgbClr val="000000"/>
              </a:buClr>
              <a:buSzPct val="100000"/>
              <a:buFont typeface="Times New Roman" pitchFamily="18" charset="0"/>
              <a:buNone/>
              <a:tabLst/>
              <a:defRPr/>
            </a:pPr>
            <a:endParaRPr kumimoji="0" lang="it-IT" sz="2400" b="0" i="0" u="none" strike="noStrike" kern="0" cap="none" spc="0" normalizeH="0" baseline="0" noProof="0" dirty="0" smtClean="0">
              <a:ln>
                <a:noFill/>
              </a:ln>
              <a:solidFill>
                <a:srgbClr val="000000"/>
              </a:solidFill>
              <a:effectLst/>
              <a:uLnTx/>
              <a:uFillTx/>
              <a:latin typeface="+mn-lt"/>
              <a:ea typeface="+mn-ea"/>
              <a:cs typeface="+mn-cs"/>
            </a:endParaRPr>
          </a:p>
          <a:p>
            <a:pPr marL="341313" marR="0" lvl="0" indent="-341313" algn="l" defTabSz="447675" rtl="0" eaLnBrk="1" fontAlgn="base" latinLnBrk="0" hangingPunct="1">
              <a:lnSpc>
                <a:spcPct val="100000"/>
              </a:lnSpc>
              <a:spcBef>
                <a:spcPts val="800"/>
              </a:spcBef>
              <a:spcAft>
                <a:spcPct val="0"/>
              </a:spcAft>
              <a:buClr>
                <a:srgbClr val="000000"/>
              </a:buClr>
              <a:buSzPct val="100000"/>
              <a:buFont typeface="Times New Roman" pitchFamily="18" charset="0"/>
              <a:buNone/>
              <a:tabLst/>
              <a:defRPr/>
            </a:pPr>
            <a:endParaRPr kumimoji="0" lang="it-IT" sz="2400" b="0" i="0" u="none" strike="noStrike" kern="0" cap="none" spc="0" normalizeH="0" baseline="0" noProof="0" dirty="0" smtClean="0">
              <a:ln>
                <a:noFill/>
              </a:ln>
              <a:solidFill>
                <a:srgbClr val="000000"/>
              </a:solidFill>
              <a:effectLst/>
              <a:uLnTx/>
              <a:uFillTx/>
              <a:latin typeface="+mn-lt"/>
              <a:ea typeface="+mn-ea"/>
              <a:cs typeface="+mn-cs"/>
            </a:endParaRPr>
          </a:p>
        </p:txBody>
      </p:sp>
      <p:sp>
        <p:nvSpPr>
          <p:cNvPr id="4" name="Rettangolo 3"/>
          <p:cNvSpPr/>
          <p:nvPr/>
        </p:nvSpPr>
        <p:spPr>
          <a:xfrm>
            <a:off x="287784" y="5292005"/>
            <a:ext cx="9073008" cy="2041585"/>
          </a:xfrm>
          <a:prstGeom prst="rect">
            <a:avLst/>
          </a:prstGeom>
        </p:spPr>
        <p:txBody>
          <a:bodyPr wrap="square">
            <a:spAutoFit/>
          </a:bodyPr>
          <a:lstStyle/>
          <a:p>
            <a:pPr marL="341313" lvl="0" indent="-341313">
              <a:spcBef>
                <a:spcPts val="800"/>
              </a:spcBef>
              <a:defRPr/>
            </a:pPr>
            <a:endParaRPr lang="it-IT" sz="2000" kern="0" dirty="0" smtClean="0">
              <a:solidFill>
                <a:srgbClr val="000000"/>
              </a:solidFill>
              <a:latin typeface="Times New Roman" pitchFamily="18" charset="0"/>
            </a:endParaRPr>
          </a:p>
          <a:p>
            <a:pPr marL="341313" lvl="0" indent="-341313">
              <a:spcBef>
                <a:spcPts val="800"/>
              </a:spcBef>
              <a:defRPr/>
            </a:pPr>
            <a:r>
              <a:rPr lang="it-IT" sz="2000" kern="0" dirty="0" smtClean="0">
                <a:solidFill>
                  <a:srgbClr val="000000"/>
                </a:solidFill>
                <a:latin typeface="Times New Roman" pitchFamily="18" charset="0"/>
              </a:rPr>
              <a:t>	</a:t>
            </a:r>
            <a:r>
              <a:rPr lang="it-IT" sz="2000" b="1" i="1" u="sng" kern="0" dirty="0" smtClean="0">
                <a:solidFill>
                  <a:srgbClr val="FF3300"/>
                </a:solidFill>
                <a:latin typeface="Times New Roman" pitchFamily="18" charset="0"/>
              </a:rPr>
              <a:t>FOR OTHER INFORMATIONS SEE THE FOLLOWING DOCUMENTS:</a:t>
            </a:r>
          </a:p>
          <a:p>
            <a:pPr marL="341313" lvl="0" indent="-341313" eaLnBrk="0" hangingPunct="0">
              <a:spcBef>
                <a:spcPts val="800"/>
              </a:spcBef>
              <a:defRPr/>
            </a:pPr>
            <a:r>
              <a:rPr lang="it-IT" sz="2000" b="1" kern="0" dirty="0" smtClean="0">
                <a:solidFill>
                  <a:srgbClr val="000000"/>
                </a:solidFill>
                <a:latin typeface="Times New Roman" pitchFamily="18" charset="0"/>
              </a:rPr>
              <a:t>Guide </a:t>
            </a:r>
            <a:r>
              <a:rPr lang="it-IT" sz="2000" b="1" kern="0" dirty="0" err="1" smtClean="0">
                <a:solidFill>
                  <a:srgbClr val="000000"/>
                </a:solidFill>
                <a:latin typeface="Times New Roman" pitchFamily="18" charset="0"/>
              </a:rPr>
              <a:t>to</a:t>
            </a:r>
            <a:r>
              <a:rPr lang="it-IT" sz="2000" b="1" kern="0" dirty="0" smtClean="0">
                <a:solidFill>
                  <a:srgbClr val="000000"/>
                </a:solidFill>
                <a:latin typeface="Times New Roman" pitchFamily="18" charset="0"/>
              </a:rPr>
              <a:t> Financial </a:t>
            </a:r>
            <a:r>
              <a:rPr lang="it-IT" sz="2000" b="1" kern="0" dirty="0" err="1" smtClean="0">
                <a:solidFill>
                  <a:srgbClr val="000000"/>
                </a:solidFill>
                <a:latin typeface="Times New Roman" pitchFamily="18" charset="0"/>
              </a:rPr>
              <a:t>Issues</a:t>
            </a:r>
            <a:r>
              <a:rPr lang="it-IT" sz="2000" b="1" kern="0" dirty="0" smtClean="0">
                <a:solidFill>
                  <a:srgbClr val="000000"/>
                </a:solidFill>
                <a:latin typeface="Times New Roman" pitchFamily="18" charset="0"/>
              </a:rPr>
              <a:t> </a:t>
            </a:r>
            <a:r>
              <a:rPr lang="it-IT" sz="2000" b="1" kern="0" dirty="0" err="1" smtClean="0">
                <a:solidFill>
                  <a:srgbClr val="000000"/>
                </a:solidFill>
                <a:latin typeface="Times New Roman" pitchFamily="18" charset="0"/>
              </a:rPr>
              <a:t>relating</a:t>
            </a:r>
            <a:r>
              <a:rPr lang="it-IT" sz="2000" b="1" kern="0" dirty="0" smtClean="0">
                <a:solidFill>
                  <a:srgbClr val="000000"/>
                </a:solidFill>
                <a:latin typeface="Times New Roman" pitchFamily="18" charset="0"/>
              </a:rPr>
              <a:t> </a:t>
            </a:r>
            <a:r>
              <a:rPr lang="it-IT" sz="2000" b="1" kern="0" dirty="0" err="1" smtClean="0">
                <a:solidFill>
                  <a:srgbClr val="000000"/>
                </a:solidFill>
                <a:latin typeface="Times New Roman" pitchFamily="18" charset="0"/>
              </a:rPr>
              <a:t>to</a:t>
            </a:r>
            <a:r>
              <a:rPr lang="it-IT" sz="2000" b="1" kern="0" dirty="0" smtClean="0">
                <a:solidFill>
                  <a:srgbClr val="000000"/>
                </a:solidFill>
                <a:latin typeface="Times New Roman" pitchFamily="18" charset="0"/>
              </a:rPr>
              <a:t> FP7 </a:t>
            </a:r>
            <a:r>
              <a:rPr lang="it-IT" sz="2000" b="1" kern="0" dirty="0" err="1" smtClean="0">
                <a:solidFill>
                  <a:srgbClr val="000000"/>
                </a:solidFill>
                <a:latin typeface="Times New Roman" pitchFamily="18" charset="0"/>
              </a:rPr>
              <a:t>Indirect</a:t>
            </a:r>
            <a:r>
              <a:rPr lang="it-IT" sz="2000" b="1" kern="0" dirty="0" smtClean="0">
                <a:solidFill>
                  <a:srgbClr val="000000"/>
                </a:solidFill>
                <a:latin typeface="Times New Roman" pitchFamily="18" charset="0"/>
              </a:rPr>
              <a:t> </a:t>
            </a:r>
            <a:r>
              <a:rPr lang="it-IT" sz="2000" b="1" kern="0" dirty="0" err="1" smtClean="0">
                <a:solidFill>
                  <a:srgbClr val="000000"/>
                </a:solidFill>
                <a:latin typeface="Times New Roman" pitchFamily="18" charset="0"/>
              </a:rPr>
              <a:t>Actions</a:t>
            </a:r>
            <a:r>
              <a:rPr lang="it-IT" sz="2000" b="1" kern="0" dirty="0" smtClean="0">
                <a:solidFill>
                  <a:srgbClr val="000000"/>
                </a:solidFill>
                <a:latin typeface="Times New Roman" pitchFamily="18" charset="0"/>
              </a:rPr>
              <a:t>;</a:t>
            </a:r>
          </a:p>
          <a:p>
            <a:pPr marL="341313" lvl="0" indent="-341313" eaLnBrk="0" hangingPunct="0">
              <a:spcBef>
                <a:spcPts val="800"/>
              </a:spcBef>
              <a:defRPr/>
            </a:pPr>
            <a:r>
              <a:rPr lang="it-IT" sz="2000" b="1" kern="0" dirty="0" err="1" smtClean="0">
                <a:solidFill>
                  <a:srgbClr val="000000"/>
                </a:solidFill>
                <a:latin typeface="Times New Roman" pitchFamily="18" charset="0"/>
              </a:rPr>
              <a:t>Article</a:t>
            </a:r>
            <a:r>
              <a:rPr lang="it-IT" sz="2000" b="1" kern="0" dirty="0" smtClean="0">
                <a:solidFill>
                  <a:srgbClr val="000000"/>
                </a:solidFill>
                <a:latin typeface="Times New Roman" pitchFamily="18" charset="0"/>
              </a:rPr>
              <a:t> II.14 </a:t>
            </a:r>
            <a:r>
              <a:rPr lang="it-IT" sz="2000" b="1" kern="0" dirty="0" err="1" smtClean="0">
                <a:solidFill>
                  <a:srgbClr val="000000"/>
                </a:solidFill>
                <a:latin typeface="Times New Roman" pitchFamily="18" charset="0"/>
              </a:rPr>
              <a:t>of</a:t>
            </a:r>
            <a:r>
              <a:rPr lang="it-IT" sz="2000" b="1" kern="0" dirty="0" smtClean="0">
                <a:solidFill>
                  <a:srgbClr val="000000"/>
                </a:solidFill>
                <a:latin typeface="Times New Roman" pitchFamily="18" charset="0"/>
              </a:rPr>
              <a:t> </a:t>
            </a:r>
            <a:r>
              <a:rPr lang="it-IT" sz="2000" b="1" kern="0" dirty="0" err="1" smtClean="0">
                <a:solidFill>
                  <a:srgbClr val="000000"/>
                </a:solidFill>
                <a:latin typeface="Times New Roman" pitchFamily="18" charset="0"/>
              </a:rPr>
              <a:t>General</a:t>
            </a:r>
            <a:r>
              <a:rPr lang="it-IT" sz="2000" b="1" kern="0" dirty="0" smtClean="0">
                <a:solidFill>
                  <a:srgbClr val="000000"/>
                </a:solidFill>
                <a:latin typeface="Times New Roman" pitchFamily="18" charset="0"/>
              </a:rPr>
              <a:t> </a:t>
            </a:r>
            <a:r>
              <a:rPr lang="it-IT" sz="2000" b="1" kern="0" dirty="0" err="1" smtClean="0">
                <a:solidFill>
                  <a:srgbClr val="000000"/>
                </a:solidFill>
                <a:latin typeface="Times New Roman" pitchFamily="18" charset="0"/>
              </a:rPr>
              <a:t>Condition</a:t>
            </a:r>
            <a:r>
              <a:rPr lang="it-IT" sz="2000" b="1" kern="0" dirty="0" smtClean="0">
                <a:solidFill>
                  <a:srgbClr val="000000"/>
                </a:solidFill>
                <a:latin typeface="Times New Roman" pitchFamily="18" charset="0"/>
              </a:rPr>
              <a:t> GA;</a:t>
            </a:r>
          </a:p>
          <a:p>
            <a:pPr marL="341313" lvl="0" indent="-341313" eaLnBrk="0" hangingPunct="0">
              <a:spcBef>
                <a:spcPts val="800"/>
              </a:spcBef>
              <a:defRPr/>
            </a:pPr>
            <a:r>
              <a:rPr lang="it-IT" sz="2000" b="1" kern="0" dirty="0" err="1" smtClean="0">
                <a:solidFill>
                  <a:srgbClr val="000000"/>
                </a:solidFill>
                <a:latin typeface="Times New Roman" pitchFamily="18" charset="0"/>
              </a:rPr>
              <a:t>Article</a:t>
            </a:r>
            <a:r>
              <a:rPr lang="it-IT" sz="2000" b="1" kern="0" dirty="0" smtClean="0">
                <a:solidFill>
                  <a:srgbClr val="000000"/>
                </a:solidFill>
                <a:latin typeface="Times New Roman" pitchFamily="18" charset="0"/>
              </a:rPr>
              <a:t> II.15 </a:t>
            </a:r>
            <a:r>
              <a:rPr lang="it-IT" sz="2000" b="1" kern="0" dirty="0" err="1" smtClean="0">
                <a:solidFill>
                  <a:srgbClr val="000000"/>
                </a:solidFill>
                <a:latin typeface="Times New Roman" pitchFamily="18" charset="0"/>
              </a:rPr>
              <a:t>of</a:t>
            </a:r>
            <a:r>
              <a:rPr lang="it-IT" sz="2000" b="1" kern="0" dirty="0" smtClean="0">
                <a:solidFill>
                  <a:srgbClr val="000000"/>
                </a:solidFill>
                <a:latin typeface="Times New Roman" pitchFamily="18" charset="0"/>
              </a:rPr>
              <a:t> </a:t>
            </a:r>
            <a:r>
              <a:rPr lang="it-IT" sz="2000" b="1" kern="0" dirty="0" err="1" smtClean="0">
                <a:solidFill>
                  <a:srgbClr val="000000"/>
                </a:solidFill>
                <a:latin typeface="Times New Roman" pitchFamily="18" charset="0"/>
              </a:rPr>
              <a:t>General</a:t>
            </a:r>
            <a:r>
              <a:rPr lang="it-IT" sz="2000" b="1" kern="0" dirty="0" smtClean="0">
                <a:solidFill>
                  <a:srgbClr val="000000"/>
                </a:solidFill>
                <a:latin typeface="Times New Roman" pitchFamily="18" charset="0"/>
              </a:rPr>
              <a:t> </a:t>
            </a:r>
            <a:r>
              <a:rPr lang="it-IT" sz="2000" b="1" kern="0" dirty="0" err="1" smtClean="0">
                <a:solidFill>
                  <a:srgbClr val="000000"/>
                </a:solidFill>
                <a:latin typeface="Times New Roman" pitchFamily="18" charset="0"/>
              </a:rPr>
              <a:t>Condition</a:t>
            </a:r>
            <a:r>
              <a:rPr lang="it-IT" sz="2000" b="1" kern="0" dirty="0" smtClean="0">
                <a:solidFill>
                  <a:srgbClr val="000000"/>
                </a:solidFill>
                <a:latin typeface="Times New Roman" pitchFamily="18" charset="0"/>
              </a:rPr>
              <a:t> GA</a:t>
            </a:r>
            <a:endParaRPr lang="it-IT" sz="2000" kern="0" dirty="0" smtClean="0">
              <a:solidFill>
                <a:srgbClr val="FF3300"/>
              </a:solidFill>
              <a:latin typeface="Times New Roman" pitchFamily="18" charset="0"/>
            </a:endParaRPr>
          </a:p>
        </p:txBody>
      </p:sp>
      <p:sp>
        <p:nvSpPr>
          <p:cNvPr id="5" name="CasellaDiTesto 4"/>
          <p:cNvSpPr txBox="1"/>
          <p:nvPr/>
        </p:nvSpPr>
        <p:spPr>
          <a:xfrm>
            <a:off x="2952080" y="1259557"/>
            <a:ext cx="6316153" cy="523220"/>
          </a:xfrm>
          <a:prstGeom prst="rect">
            <a:avLst/>
          </a:prstGeom>
          <a:noFill/>
        </p:spPr>
        <p:txBody>
          <a:bodyPr wrap="none" rtlCol="0">
            <a:spAutoFit/>
          </a:bodyPr>
          <a:lstStyle/>
          <a:p>
            <a:r>
              <a:rPr lang="it-IT" sz="2800" dirty="0" smtClean="0">
                <a:solidFill>
                  <a:srgbClr val="7F0556"/>
                </a:solidFill>
                <a:latin typeface="Times New Roman" pitchFamily="18" charset="0"/>
                <a:cs typeface="Times New Roman" pitchFamily="18" charset="0"/>
              </a:rPr>
              <a:t>CLIMRUN Meeting.  </a:t>
            </a:r>
            <a:r>
              <a:rPr lang="it-IT" sz="2800" dirty="0" err="1" smtClean="0">
                <a:solidFill>
                  <a:srgbClr val="7F0556"/>
                </a:solidFill>
                <a:latin typeface="Times New Roman" pitchFamily="18" charset="0"/>
                <a:cs typeface="Times New Roman" pitchFamily="18" charset="0"/>
              </a:rPr>
              <a:t>Rome</a:t>
            </a:r>
            <a:r>
              <a:rPr lang="it-IT" sz="2800" dirty="0" smtClean="0">
                <a:solidFill>
                  <a:srgbClr val="7F0556"/>
                </a:solidFill>
                <a:latin typeface="Times New Roman" pitchFamily="18" charset="0"/>
                <a:cs typeface="Times New Roman" pitchFamily="18" charset="0"/>
              </a:rPr>
              <a:t>  8-9-10-July</a:t>
            </a:r>
            <a:r>
              <a:rPr lang="it-IT" sz="2800" dirty="0" smtClean="0">
                <a:solidFill>
                  <a:srgbClr val="7F0556"/>
                </a:solidFill>
                <a:latin typeface="Algerian" pitchFamily="82" charset="0"/>
              </a:rPr>
              <a:t> </a:t>
            </a:r>
            <a:endParaRPr lang="it-IT" sz="2800" dirty="0">
              <a:solidFill>
                <a:srgbClr val="7F0556"/>
              </a:solidFill>
              <a:latin typeface="Algerian" pitchFamily="82"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539750" y="274638"/>
            <a:ext cx="7993063" cy="633412"/>
          </a:xfrm>
          <a:prstGeom prst="rect">
            <a:avLst/>
          </a:prstGeom>
        </p:spPr>
        <p:txBody>
          <a:bodyPr/>
          <a:lstStyle/>
          <a:p>
            <a:pPr marL="0" marR="0" lvl="0" indent="0" algn="ctr" defTabSz="447675" rtl="0" eaLnBrk="1" fontAlgn="base" latinLnBrk="0" hangingPunct="1">
              <a:lnSpc>
                <a:spcPct val="100000"/>
              </a:lnSpc>
              <a:spcBef>
                <a:spcPct val="0"/>
              </a:spcBef>
              <a:spcAft>
                <a:spcPct val="0"/>
              </a:spcAft>
              <a:buClr>
                <a:srgbClr val="000000"/>
              </a:buClr>
              <a:buSzPct val="100000"/>
              <a:buFont typeface="Times New Roman" pitchFamily="18" charset="0"/>
              <a:buNone/>
              <a:tabLst/>
              <a:defRPr/>
            </a:pPr>
            <a:r>
              <a:rPr kumimoji="0" lang="it-IT" sz="2400" b="0" i="0" u="none" strike="noStrike" kern="0" cap="none" spc="0" normalizeH="0" baseline="0" noProof="0" smtClean="0">
                <a:ln>
                  <a:noFill/>
                </a:ln>
                <a:solidFill>
                  <a:srgbClr val="000000"/>
                </a:solidFill>
                <a:effectLst/>
                <a:uLnTx/>
                <a:uFillTx/>
                <a:latin typeface="+mj-lt"/>
                <a:ea typeface="+mj-ea"/>
                <a:cs typeface="+mj-cs"/>
              </a:rPr>
              <a:t> </a:t>
            </a:r>
          </a:p>
        </p:txBody>
      </p:sp>
      <p:sp>
        <p:nvSpPr>
          <p:cNvPr id="3" name="Segnaposto contenuto 2"/>
          <p:cNvSpPr txBox="1">
            <a:spLocks/>
          </p:cNvSpPr>
          <p:nvPr/>
        </p:nvSpPr>
        <p:spPr>
          <a:xfrm>
            <a:off x="647824" y="2915741"/>
            <a:ext cx="8353425" cy="4382491"/>
          </a:xfrm>
          <a:prstGeom prst="rect">
            <a:avLst/>
          </a:prstGeom>
        </p:spPr>
        <p:txBody>
          <a:bodyPr/>
          <a:lstStyle/>
          <a:p>
            <a:pPr marL="0" marR="0" lvl="0" indent="0" algn="ctr" defTabSz="447675" rtl="0" eaLnBrk="1" fontAlgn="base" latinLnBrk="0" hangingPunct="1">
              <a:lnSpc>
                <a:spcPct val="100000"/>
              </a:lnSpc>
              <a:spcBef>
                <a:spcPts val="800"/>
              </a:spcBef>
              <a:spcAft>
                <a:spcPct val="0"/>
              </a:spcAft>
              <a:buClr>
                <a:srgbClr val="000000"/>
              </a:buClr>
              <a:buSzPct val="100000"/>
              <a:buFont typeface="Times New Roman" pitchFamily="18" charset="0"/>
              <a:buNone/>
              <a:tabLst/>
              <a:defRPr/>
            </a:pPr>
            <a:r>
              <a:rPr kumimoji="0" lang="en-US" sz="2800" b="1" i="0" u="none" strike="noStrike" kern="0" cap="none" spc="0" normalizeH="0" baseline="0" noProof="0" dirty="0" smtClean="0">
                <a:ln>
                  <a:noFill/>
                </a:ln>
                <a:solidFill>
                  <a:srgbClr val="FF0000"/>
                </a:solidFill>
                <a:effectLst/>
                <a:uLnTx/>
                <a:uFillTx/>
                <a:latin typeface="Times New Roman" pitchFamily="18" charset="0"/>
                <a:ea typeface="+mn-ea"/>
                <a:cs typeface="+mn-cs"/>
              </a:rPr>
              <a:t>ANALITICAL REPORT</a:t>
            </a:r>
          </a:p>
          <a:p>
            <a:pPr marL="0" marR="0" lvl="0" indent="0" algn="l" defTabSz="447675" rtl="0" eaLnBrk="1" fontAlgn="base" latinLnBrk="0" hangingPunct="1">
              <a:lnSpc>
                <a:spcPct val="100000"/>
              </a:lnSpc>
              <a:spcBef>
                <a:spcPts val="800"/>
              </a:spcBef>
              <a:spcAft>
                <a:spcPct val="0"/>
              </a:spcAft>
              <a:buClr>
                <a:srgbClr val="000000"/>
              </a:buClr>
              <a:buSzPct val="100000"/>
              <a:buFont typeface="Times New Roman" pitchFamily="18" charset="0"/>
              <a:buNone/>
              <a:tabLst/>
              <a:defRPr/>
            </a:pPr>
            <a:endParaRPr kumimoji="0" lang="en-US" sz="2800" b="0" i="0" u="none" strike="noStrike" kern="0" cap="none" spc="0" normalizeH="0" baseline="0" noProof="0" dirty="0" smtClean="0">
              <a:ln>
                <a:noFill/>
              </a:ln>
              <a:solidFill>
                <a:srgbClr val="000000"/>
              </a:solidFill>
              <a:effectLst/>
              <a:uLnTx/>
              <a:uFillTx/>
              <a:latin typeface="Times New Roman" pitchFamily="18" charset="0"/>
              <a:ea typeface="+mn-ea"/>
              <a:cs typeface="+mn-cs"/>
            </a:endParaRPr>
          </a:p>
          <a:p>
            <a:pPr marL="341313" marR="0" lvl="0" indent="-341313" algn="l" defTabSz="447675" rtl="0" eaLnBrk="1" fontAlgn="base" latinLnBrk="0" hangingPunct="1">
              <a:lnSpc>
                <a:spcPct val="100000"/>
              </a:lnSpc>
              <a:spcBef>
                <a:spcPts val="800"/>
              </a:spcBef>
              <a:spcAft>
                <a:spcPct val="0"/>
              </a:spcAft>
              <a:buClr>
                <a:srgbClr val="000000"/>
              </a:buClr>
              <a:buSzPct val="100000"/>
              <a:buFont typeface="Times New Roman" pitchFamily="18" charset="0"/>
              <a:buNone/>
              <a:tabLst/>
              <a:defRPr/>
            </a:pPr>
            <a:r>
              <a:rPr kumimoji="0" lang="en-US" sz="2800" b="0" i="0" u="none" strike="noStrike" kern="0" cap="none" spc="0" normalizeH="0" baseline="0" noProof="0" dirty="0" smtClean="0">
                <a:ln>
                  <a:noFill/>
                </a:ln>
                <a:solidFill>
                  <a:srgbClr val="000000"/>
                </a:solidFill>
                <a:effectLst/>
                <a:uLnTx/>
                <a:uFillTx/>
                <a:latin typeface="Times New Roman" pitchFamily="18" charset="0"/>
                <a:ea typeface="+mn-ea"/>
                <a:cs typeface="+mn-cs"/>
              </a:rPr>
              <a:t>	In addition, BEFORE the last financial report Parties shall have to prepare an analytical report of the costs incurred in next period in a predetermined electronic worksheet made available by the Coordinator, with the following time schedule: </a:t>
            </a:r>
          </a:p>
          <a:p>
            <a:pPr marL="0" marR="0" lvl="0" indent="0" algn="l" defTabSz="447675" rtl="0" eaLnBrk="1" fontAlgn="base" latinLnBrk="0" hangingPunct="1">
              <a:lnSpc>
                <a:spcPct val="100000"/>
              </a:lnSpc>
              <a:spcBef>
                <a:spcPts val="800"/>
              </a:spcBef>
              <a:spcAft>
                <a:spcPct val="0"/>
              </a:spcAft>
              <a:buClr>
                <a:srgbClr val="000000"/>
              </a:buClr>
              <a:buSzPct val="100000"/>
              <a:buFont typeface="Times New Roman" pitchFamily="18" charset="0"/>
              <a:buNone/>
              <a:tabLst/>
              <a:defRPr/>
            </a:pPr>
            <a:r>
              <a:rPr kumimoji="0" lang="en-US" sz="2800" b="0" i="0" u="none" strike="noStrike" kern="0" cap="none" spc="0" normalizeH="0" baseline="0" noProof="0" dirty="0" smtClean="0">
                <a:ln>
                  <a:noFill/>
                </a:ln>
                <a:solidFill>
                  <a:srgbClr val="FF3300"/>
                </a:solidFill>
                <a:effectLst/>
                <a:uLnTx/>
                <a:uFillTx/>
                <a:latin typeface="Times New Roman" pitchFamily="18" charset="0"/>
                <a:ea typeface="+mn-ea"/>
                <a:cs typeface="+mn-cs"/>
              </a:rPr>
              <a:t>	</a:t>
            </a:r>
            <a:r>
              <a:rPr kumimoji="0" lang="en-US" sz="2800" b="1" i="0" u="none" strike="noStrike" kern="0" cap="none" spc="0" normalizeH="0" baseline="0" noProof="0" dirty="0" smtClean="0">
                <a:ln>
                  <a:noFill/>
                </a:ln>
                <a:solidFill>
                  <a:srgbClr val="000000"/>
                </a:solidFill>
                <a:effectLst/>
                <a:uLnTx/>
                <a:uFillTx/>
                <a:latin typeface="Times New Roman" pitchFamily="18" charset="0"/>
                <a:ea typeface="+mn-ea"/>
                <a:cs typeface="+mn-cs"/>
              </a:rPr>
              <a:t>30 September 2013</a:t>
            </a:r>
          </a:p>
        </p:txBody>
      </p:sp>
      <p:sp>
        <p:nvSpPr>
          <p:cNvPr id="4" name="CasellaDiTesto 3"/>
          <p:cNvSpPr txBox="1"/>
          <p:nvPr/>
        </p:nvSpPr>
        <p:spPr>
          <a:xfrm>
            <a:off x="2952080" y="1259557"/>
            <a:ext cx="6316153" cy="523220"/>
          </a:xfrm>
          <a:prstGeom prst="rect">
            <a:avLst/>
          </a:prstGeom>
          <a:noFill/>
        </p:spPr>
        <p:txBody>
          <a:bodyPr wrap="none" rtlCol="0">
            <a:spAutoFit/>
          </a:bodyPr>
          <a:lstStyle/>
          <a:p>
            <a:r>
              <a:rPr lang="it-IT" sz="2800" dirty="0" smtClean="0">
                <a:solidFill>
                  <a:srgbClr val="7F0556"/>
                </a:solidFill>
                <a:latin typeface="Times New Roman" pitchFamily="18" charset="0"/>
                <a:cs typeface="Times New Roman" pitchFamily="18" charset="0"/>
              </a:rPr>
              <a:t>CLIMRUN Meeting.  </a:t>
            </a:r>
            <a:r>
              <a:rPr lang="it-IT" sz="2800" dirty="0" err="1" smtClean="0">
                <a:solidFill>
                  <a:srgbClr val="7F0556"/>
                </a:solidFill>
                <a:latin typeface="Times New Roman" pitchFamily="18" charset="0"/>
                <a:cs typeface="Times New Roman" pitchFamily="18" charset="0"/>
              </a:rPr>
              <a:t>Rome</a:t>
            </a:r>
            <a:r>
              <a:rPr lang="it-IT" sz="2800" dirty="0" smtClean="0">
                <a:solidFill>
                  <a:srgbClr val="7F0556"/>
                </a:solidFill>
                <a:latin typeface="Times New Roman" pitchFamily="18" charset="0"/>
                <a:cs typeface="Times New Roman" pitchFamily="18" charset="0"/>
              </a:rPr>
              <a:t>  8-9-10-July</a:t>
            </a:r>
            <a:r>
              <a:rPr lang="it-IT" sz="2800" dirty="0" smtClean="0">
                <a:solidFill>
                  <a:srgbClr val="7F0556"/>
                </a:solidFill>
                <a:latin typeface="Algerian" pitchFamily="82" charset="0"/>
              </a:rPr>
              <a:t> </a:t>
            </a:r>
            <a:endParaRPr lang="it-IT" sz="2800" dirty="0">
              <a:solidFill>
                <a:srgbClr val="7F0556"/>
              </a:solidFill>
              <a:latin typeface="Algerian" pitchFamily="82"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791840" y="2339677"/>
            <a:ext cx="8229600" cy="1143000"/>
          </a:xfrm>
          <a:prstGeom prst="rect">
            <a:avLst/>
          </a:prstGeom>
        </p:spPr>
        <p:txBody>
          <a:bodyPr/>
          <a:lstStyle/>
          <a:p>
            <a:pPr marL="0" marR="0" lvl="0" indent="0" algn="ctr" defTabSz="447675"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it-IT" sz="3200" b="1" i="0" u="sng" strike="noStrike" kern="0" cap="none" spc="0" normalizeH="0" baseline="0" noProof="0" dirty="0" err="1" smtClean="0">
                <a:ln>
                  <a:noFill/>
                </a:ln>
                <a:solidFill>
                  <a:srgbClr val="FF0000"/>
                </a:solidFill>
                <a:effectLst/>
                <a:uLnTx/>
                <a:uFillTx/>
                <a:latin typeface="Times New Roman" pitchFamily="18" charset="0"/>
                <a:ea typeface="+mj-ea"/>
                <a:cs typeface="+mj-cs"/>
              </a:rPr>
              <a:t>How</a:t>
            </a:r>
            <a:r>
              <a:rPr kumimoji="0" lang="it-IT" sz="3200" b="1" i="0" u="sng" strike="noStrike" kern="0" cap="none" spc="0" normalizeH="0" baseline="0" noProof="0" dirty="0" smtClean="0">
                <a:ln>
                  <a:noFill/>
                </a:ln>
                <a:solidFill>
                  <a:srgbClr val="FF0000"/>
                </a:solidFill>
                <a:effectLst/>
                <a:uLnTx/>
                <a:uFillTx/>
                <a:latin typeface="Times New Roman" pitchFamily="18" charset="0"/>
                <a:ea typeface="+mj-ea"/>
                <a:cs typeface="+mj-cs"/>
              </a:rPr>
              <a:t> </a:t>
            </a:r>
            <a:r>
              <a:rPr kumimoji="0" lang="it-IT" sz="3200" b="1" i="0" u="sng" strike="noStrike" kern="0" cap="none" spc="0" normalizeH="0" baseline="0" noProof="0" dirty="0" err="1" smtClean="0">
                <a:ln>
                  <a:noFill/>
                </a:ln>
                <a:solidFill>
                  <a:srgbClr val="FF0000"/>
                </a:solidFill>
                <a:effectLst/>
                <a:uLnTx/>
                <a:uFillTx/>
                <a:latin typeface="Times New Roman" pitchFamily="18" charset="0"/>
                <a:ea typeface="+mj-ea"/>
                <a:cs typeface="+mj-cs"/>
              </a:rPr>
              <a:t>to</a:t>
            </a:r>
            <a:r>
              <a:rPr kumimoji="0" lang="it-IT" sz="3200" b="1" i="0" u="sng" strike="noStrike" kern="0" cap="none" spc="0" normalizeH="0" baseline="0" noProof="0" dirty="0" smtClean="0">
                <a:ln>
                  <a:noFill/>
                </a:ln>
                <a:solidFill>
                  <a:srgbClr val="FF0000"/>
                </a:solidFill>
                <a:effectLst/>
                <a:uLnTx/>
                <a:uFillTx/>
                <a:latin typeface="Times New Roman" pitchFamily="18" charset="0"/>
                <a:ea typeface="+mj-ea"/>
                <a:cs typeface="+mj-cs"/>
              </a:rPr>
              <a:t> </a:t>
            </a:r>
            <a:r>
              <a:rPr kumimoji="0" lang="it-IT" sz="3200" b="1" i="0" u="sng" strike="noStrike" kern="0" cap="none" spc="0" normalizeH="0" baseline="0" noProof="0" dirty="0" err="1" smtClean="0">
                <a:ln>
                  <a:noFill/>
                </a:ln>
                <a:solidFill>
                  <a:srgbClr val="FF0000"/>
                </a:solidFill>
                <a:effectLst/>
                <a:uLnTx/>
                <a:uFillTx/>
                <a:latin typeface="Times New Roman" pitchFamily="18" charset="0"/>
                <a:ea typeface="+mj-ea"/>
                <a:cs typeface="+mj-cs"/>
              </a:rPr>
              <a:t>fill</a:t>
            </a:r>
            <a:r>
              <a:rPr kumimoji="0" lang="it-IT" sz="3200" b="1" i="0" u="sng" strike="noStrike" kern="0" cap="none" spc="0" normalizeH="0" baseline="0" noProof="0" dirty="0" smtClean="0">
                <a:ln>
                  <a:noFill/>
                </a:ln>
                <a:solidFill>
                  <a:srgbClr val="FF0000"/>
                </a:solidFill>
                <a:effectLst/>
                <a:uLnTx/>
                <a:uFillTx/>
                <a:latin typeface="Times New Roman" pitchFamily="18" charset="0"/>
                <a:ea typeface="+mj-ea"/>
                <a:cs typeface="+mj-cs"/>
              </a:rPr>
              <a:t> the </a:t>
            </a:r>
            <a:r>
              <a:rPr kumimoji="0" lang="it-IT" sz="3200" b="1" i="0" u="sng" strike="noStrike" kern="0" cap="none" spc="0" normalizeH="0" baseline="0" noProof="0" dirty="0" err="1" smtClean="0">
                <a:ln>
                  <a:noFill/>
                </a:ln>
                <a:solidFill>
                  <a:srgbClr val="FF0000"/>
                </a:solidFill>
                <a:effectLst/>
                <a:uLnTx/>
                <a:uFillTx/>
                <a:latin typeface="Times New Roman" pitchFamily="18" charset="0"/>
                <a:ea typeface="+mj-ea"/>
                <a:cs typeface="+mj-cs"/>
              </a:rPr>
              <a:t>analytical</a:t>
            </a:r>
            <a:r>
              <a:rPr kumimoji="0" lang="it-IT" sz="3200" b="1" i="0" u="sng" strike="noStrike" kern="0" cap="none" spc="0" normalizeH="0" baseline="0" noProof="0" dirty="0" smtClean="0">
                <a:ln>
                  <a:noFill/>
                </a:ln>
                <a:solidFill>
                  <a:srgbClr val="FF0000"/>
                </a:solidFill>
                <a:effectLst/>
                <a:uLnTx/>
                <a:uFillTx/>
                <a:latin typeface="Times New Roman" pitchFamily="18" charset="0"/>
                <a:ea typeface="+mj-ea"/>
                <a:cs typeface="+mj-cs"/>
              </a:rPr>
              <a:t> report </a:t>
            </a:r>
            <a:r>
              <a:rPr kumimoji="0" lang="it-IT" sz="3200" b="1" i="0" u="sng" strike="noStrike" kern="0" cap="none" spc="0" normalizeH="0" baseline="0" noProof="0" dirty="0" err="1" smtClean="0">
                <a:ln>
                  <a:noFill/>
                </a:ln>
                <a:solidFill>
                  <a:srgbClr val="FF0000"/>
                </a:solidFill>
                <a:effectLst/>
                <a:uLnTx/>
                <a:uFillTx/>
                <a:latin typeface="Times New Roman" pitchFamily="18" charset="0"/>
                <a:ea typeface="+mj-ea"/>
                <a:cs typeface="+mj-cs"/>
              </a:rPr>
              <a:t>form</a:t>
            </a:r>
            <a:r>
              <a:rPr kumimoji="0" lang="it-IT" sz="3200" b="0" i="0" u="none" strike="noStrike" kern="0" cap="none" spc="0" normalizeH="0" baseline="0" noProof="0" dirty="0" smtClean="0">
                <a:ln>
                  <a:noFill/>
                </a:ln>
                <a:solidFill>
                  <a:srgbClr val="FF0000"/>
                </a:solidFill>
                <a:effectLst/>
                <a:uLnTx/>
                <a:uFillTx/>
                <a:latin typeface="+mj-lt"/>
                <a:ea typeface="+mj-ea"/>
                <a:cs typeface="+mj-cs"/>
              </a:rPr>
              <a:t> </a:t>
            </a:r>
          </a:p>
        </p:txBody>
      </p:sp>
      <p:sp>
        <p:nvSpPr>
          <p:cNvPr id="3" name="Segnaposto contenuto 2"/>
          <p:cNvSpPr txBox="1">
            <a:spLocks/>
          </p:cNvSpPr>
          <p:nvPr/>
        </p:nvSpPr>
        <p:spPr>
          <a:xfrm>
            <a:off x="791840" y="3347789"/>
            <a:ext cx="8229600" cy="3951262"/>
          </a:xfrm>
          <a:prstGeom prst="rect">
            <a:avLst/>
          </a:prstGeom>
          <a:ln>
            <a:solidFill>
              <a:schemeClr val="tx1"/>
            </a:solidFill>
          </a:ln>
        </p:spPr>
        <p:txBody>
          <a:bodyPr/>
          <a:lstStyle/>
          <a:p>
            <a:pPr marL="341313" marR="0" lvl="0" indent="-341313" algn="l" defTabSz="447675" rtl="0" eaLnBrk="0" fontAlgn="base" latinLnBrk="0" hangingPunct="0">
              <a:lnSpc>
                <a:spcPct val="100000"/>
              </a:lnSpc>
              <a:spcBef>
                <a:spcPts val="800"/>
              </a:spcBef>
              <a:spcAft>
                <a:spcPct val="0"/>
              </a:spcAft>
              <a:buClr>
                <a:srgbClr val="000000"/>
              </a:buClr>
              <a:buSzPct val="100000"/>
              <a:buFont typeface="Wingdings" pitchFamily="2" charset="2"/>
              <a:buChar char="Ø"/>
              <a:tabLst/>
              <a:defRPr/>
            </a:pPr>
            <a:r>
              <a:rPr kumimoji="0" lang="it-IT" sz="32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it-IT" sz="2800" b="0" i="0" u="none" strike="noStrike" kern="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point</a:t>
            </a:r>
            <a:r>
              <a:rPr kumimoji="0" lang="it-IT" sz="2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it-IT" sz="2800" b="0" i="0" u="none" strike="noStrike" kern="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your</a:t>
            </a:r>
            <a:r>
              <a:rPr kumimoji="0" lang="it-IT" sz="2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browser </a:t>
            </a:r>
            <a:r>
              <a:rPr kumimoji="0" lang="it-IT" sz="2800" b="0" i="0" u="none" strike="noStrike" kern="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to</a:t>
            </a:r>
            <a:r>
              <a:rPr kumimoji="0" lang="it-IT" sz="2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it-IT" sz="2800" b="1" i="0" u="sng" strike="noStrike" kern="0" cap="none" spc="0" normalizeH="0" baseline="0" noProof="0" dirty="0" smtClean="0">
                <a:ln>
                  <a:noFill/>
                </a:ln>
                <a:solidFill>
                  <a:schemeClr val="tx2"/>
                </a:solidFill>
                <a:effectLst/>
                <a:uLnTx/>
                <a:uFillTx/>
                <a:latin typeface="Times New Roman" pitchFamily="18" charset="0"/>
                <a:ea typeface="+mn-ea"/>
                <a:cs typeface="Times New Roman" pitchFamily="18" charset="0"/>
                <a:hlinkClick r:id="rId3"/>
              </a:rPr>
              <a:t>https://docs.google.com</a:t>
            </a:r>
            <a:endParaRPr kumimoji="0" lang="it-IT" sz="2800" b="1" i="0" u="sng" strike="noStrike" kern="0" cap="none" spc="0" normalizeH="0" baseline="0" noProof="0" dirty="0" smtClean="0">
              <a:ln>
                <a:noFill/>
              </a:ln>
              <a:solidFill>
                <a:schemeClr val="tx2"/>
              </a:solidFill>
              <a:effectLst/>
              <a:uLnTx/>
              <a:uFillTx/>
              <a:latin typeface="Times New Roman" pitchFamily="18" charset="0"/>
              <a:ea typeface="+mn-ea"/>
              <a:cs typeface="Times New Roman" pitchFamily="18" charset="0"/>
            </a:endParaRPr>
          </a:p>
          <a:p>
            <a:pPr marL="341313" marR="0" lvl="0" indent="-341313" algn="l" defTabSz="447675" rtl="0" eaLnBrk="0" fontAlgn="base" latinLnBrk="0" hangingPunct="0">
              <a:lnSpc>
                <a:spcPct val="100000"/>
              </a:lnSpc>
              <a:spcBef>
                <a:spcPts val="800"/>
              </a:spcBef>
              <a:spcAft>
                <a:spcPct val="0"/>
              </a:spcAft>
              <a:buClr>
                <a:srgbClr val="000000"/>
              </a:buClr>
              <a:buSzPct val="100000"/>
              <a:buFont typeface="Wingdings" pitchFamily="2" charset="2"/>
              <a:buChar char="Ø"/>
              <a:tabLst/>
              <a:defRPr/>
            </a:pPr>
            <a:r>
              <a:rPr lang="it-IT" sz="2800" kern="0" dirty="0" smtClean="0">
                <a:solidFill>
                  <a:schemeClr val="tx1"/>
                </a:solidFill>
                <a:latin typeface="Times New Roman" pitchFamily="18" charset="0"/>
                <a:cs typeface="Times New Roman" pitchFamily="18" charset="0"/>
              </a:rPr>
              <a:t> </a:t>
            </a:r>
            <a:r>
              <a:rPr kumimoji="0" lang="it-IT" sz="2800" b="0" i="0" u="none" strike="noStrike" kern="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sign</a:t>
            </a:r>
            <a:r>
              <a:rPr kumimoji="0" lang="it-IT" sz="2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it-IT" sz="2800" b="0" i="0" u="none" strike="noStrike" kern="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as</a:t>
            </a:r>
            <a:r>
              <a:rPr kumimoji="0" lang="it-IT" sz="2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it-IT" sz="2800" b="0" i="0" u="none" strike="noStrike" kern="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email</a:t>
            </a:r>
            <a:r>
              <a:rPr kumimoji="0" lang="it-IT" sz="2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it-IT" sz="2800" b="0" i="0" u="sng"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hlinkClick r:id="rId4"/>
              </a:rPr>
              <a:t>info@climrun.eu</a:t>
            </a:r>
            <a:r>
              <a:rPr kumimoji="0" lang="it-IT" sz="2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and password "nostroclimrun1"</a:t>
            </a:r>
          </a:p>
          <a:p>
            <a:pPr marL="341313" marR="0" lvl="0" indent="-341313" algn="l" defTabSz="447675" rtl="0" eaLnBrk="0" fontAlgn="base" latinLnBrk="0" hangingPunct="0">
              <a:lnSpc>
                <a:spcPct val="100000"/>
              </a:lnSpc>
              <a:spcBef>
                <a:spcPts val="800"/>
              </a:spcBef>
              <a:spcAft>
                <a:spcPct val="0"/>
              </a:spcAft>
              <a:buClr>
                <a:srgbClr val="000000"/>
              </a:buClr>
              <a:buSzPct val="100000"/>
              <a:buFont typeface="Wingdings" pitchFamily="2" charset="2"/>
              <a:buChar char="Ø"/>
              <a:tabLst/>
              <a:defRPr/>
            </a:pPr>
            <a:r>
              <a:rPr kumimoji="0" lang="it-IT" sz="2800" b="0" i="0" u="none" strike="noStrike" kern="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select</a:t>
            </a:r>
            <a:r>
              <a:rPr kumimoji="0" lang="it-IT" sz="2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the spreadsheet </a:t>
            </a:r>
            <a:r>
              <a:rPr kumimoji="0" lang="it-IT" sz="2800" b="0" i="0" u="none" strike="noStrike" kern="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named</a:t>
            </a:r>
            <a:r>
              <a:rPr kumimoji="0" lang="it-IT" sz="2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t>
            </a:r>
            <a:r>
              <a:rPr kumimoji="0" lang="it-IT" sz="2800" b="0" i="0" u="none" strike="noStrike" kern="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analitycal</a:t>
            </a:r>
            <a:r>
              <a:rPr kumimoji="0" lang="it-IT" sz="2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report of </a:t>
            </a:r>
            <a:r>
              <a:rPr kumimoji="0" lang="it-IT" sz="2800" b="0" i="0" u="none" strike="noStrike" kern="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past</a:t>
            </a:r>
            <a:r>
              <a:rPr kumimoji="0" lang="it-IT" sz="2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and future </a:t>
            </a:r>
            <a:r>
              <a:rPr kumimoji="0" lang="it-IT" sz="2800" b="0" i="0" u="none" strike="noStrike" kern="0" cap="none" spc="0" normalizeH="0" baseline="0" noProof="0" dirty="0" err="1" smtClean="0">
                <a:ln>
                  <a:noFill/>
                </a:ln>
                <a:solidFill>
                  <a:schemeClr val="tx1"/>
                </a:solidFill>
                <a:effectLst/>
                <a:uLnTx/>
                <a:uFillTx/>
                <a:latin typeface="Times New Roman" pitchFamily="18" charset="0"/>
                <a:ea typeface="+mn-ea"/>
                <a:cs typeface="Times New Roman" pitchFamily="18" charset="0"/>
              </a:rPr>
              <a:t>costs</a:t>
            </a:r>
            <a:r>
              <a:rPr kumimoji="0" lang="it-IT" sz="2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 2“</a:t>
            </a:r>
          </a:p>
          <a:p>
            <a:pPr marL="341313" marR="0" lvl="0" indent="-341313" algn="l" defTabSz="447675" rtl="0" eaLnBrk="0" fontAlgn="base" latinLnBrk="0" hangingPunct="0">
              <a:lnSpc>
                <a:spcPct val="100000"/>
              </a:lnSpc>
              <a:spcBef>
                <a:spcPts val="800"/>
              </a:spcBef>
              <a:spcAft>
                <a:spcPct val="0"/>
              </a:spcAft>
              <a:buClr>
                <a:srgbClr val="000000"/>
              </a:buClr>
              <a:buSzPct val="100000"/>
              <a:buFont typeface="Wingdings" pitchFamily="2" charset="2"/>
              <a:buChar char="Ø"/>
              <a:tabLst/>
              <a:defRPr/>
            </a:pPr>
            <a:endParaRPr kumimoji="0" lang="it-IT" sz="28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1313" marR="0" lvl="0" indent="-341313" algn="l" defTabSz="447675" rtl="0" eaLnBrk="0" fontAlgn="base" latinLnBrk="0" hangingPunct="0">
              <a:lnSpc>
                <a:spcPct val="100000"/>
              </a:lnSpc>
              <a:spcBef>
                <a:spcPts val="800"/>
              </a:spcBef>
              <a:spcAft>
                <a:spcPct val="0"/>
              </a:spcAft>
              <a:buClr>
                <a:srgbClr val="000000"/>
              </a:buClr>
              <a:buSzPct val="100000"/>
              <a:buFont typeface="Times New Roman" pitchFamily="18" charset="0"/>
              <a:buNone/>
              <a:tabLst/>
              <a:defRPr/>
            </a:pPr>
            <a:endParaRPr kumimoji="0" lang="it-IT" sz="3200" b="0" i="0" u="none" strike="noStrike" kern="0" cap="none" spc="0" normalizeH="0" baseline="0" noProof="0" dirty="0" smtClean="0">
              <a:ln>
                <a:noFill/>
              </a:ln>
              <a:solidFill>
                <a:srgbClr val="000000"/>
              </a:solidFill>
              <a:effectLst/>
              <a:uLnTx/>
              <a:uFillTx/>
              <a:latin typeface="+mn-lt"/>
              <a:ea typeface="+mn-ea"/>
              <a:cs typeface="+mn-cs"/>
            </a:endParaRPr>
          </a:p>
        </p:txBody>
      </p:sp>
      <p:sp>
        <p:nvSpPr>
          <p:cNvPr id="4" name="CasellaDiTesto 3"/>
          <p:cNvSpPr txBox="1"/>
          <p:nvPr/>
        </p:nvSpPr>
        <p:spPr>
          <a:xfrm>
            <a:off x="2952080" y="1259557"/>
            <a:ext cx="6316153" cy="523220"/>
          </a:xfrm>
          <a:prstGeom prst="rect">
            <a:avLst/>
          </a:prstGeom>
          <a:noFill/>
        </p:spPr>
        <p:txBody>
          <a:bodyPr wrap="none" rtlCol="0">
            <a:spAutoFit/>
          </a:bodyPr>
          <a:lstStyle/>
          <a:p>
            <a:r>
              <a:rPr lang="it-IT" sz="2800" dirty="0" smtClean="0">
                <a:solidFill>
                  <a:srgbClr val="7F0556"/>
                </a:solidFill>
                <a:latin typeface="Times New Roman" pitchFamily="18" charset="0"/>
                <a:cs typeface="Times New Roman" pitchFamily="18" charset="0"/>
              </a:rPr>
              <a:t>CLIMRUN Meeting.  </a:t>
            </a:r>
            <a:r>
              <a:rPr lang="it-IT" sz="2800" dirty="0" err="1" smtClean="0">
                <a:solidFill>
                  <a:srgbClr val="7F0556"/>
                </a:solidFill>
                <a:latin typeface="Times New Roman" pitchFamily="18" charset="0"/>
                <a:cs typeface="Times New Roman" pitchFamily="18" charset="0"/>
              </a:rPr>
              <a:t>Rome</a:t>
            </a:r>
            <a:r>
              <a:rPr lang="it-IT" sz="2800" dirty="0" smtClean="0">
                <a:solidFill>
                  <a:srgbClr val="7F0556"/>
                </a:solidFill>
                <a:latin typeface="Times New Roman" pitchFamily="18" charset="0"/>
                <a:cs typeface="Times New Roman" pitchFamily="18" charset="0"/>
              </a:rPr>
              <a:t>  8-9-10-July</a:t>
            </a:r>
            <a:r>
              <a:rPr lang="it-IT" sz="2800" dirty="0" smtClean="0">
                <a:solidFill>
                  <a:srgbClr val="7F0556"/>
                </a:solidFill>
                <a:latin typeface="Algerian" pitchFamily="82" charset="0"/>
              </a:rPr>
              <a:t> </a:t>
            </a:r>
            <a:endParaRPr lang="it-IT" sz="2800" dirty="0">
              <a:solidFill>
                <a:srgbClr val="7F0556"/>
              </a:solidFill>
              <a:latin typeface="Algerian" pitchFamily="82"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863848" y="2267669"/>
            <a:ext cx="8229600" cy="504825"/>
          </a:xfrm>
          <a:prstGeom prst="rect">
            <a:avLst/>
          </a:prstGeom>
        </p:spPr>
        <p:txBody>
          <a:bodyPr/>
          <a:lstStyle/>
          <a:p>
            <a:pPr marL="0" marR="0" lvl="0" indent="0" algn="ctr" defTabSz="447675"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it-IT" sz="2800" b="0" i="0" u="none" strike="noStrike" kern="0" cap="none" spc="0" normalizeH="0" baseline="0" noProof="0" dirty="0" err="1" smtClean="0">
                <a:ln>
                  <a:noFill/>
                </a:ln>
                <a:solidFill>
                  <a:srgbClr val="FF0000"/>
                </a:solidFill>
                <a:effectLst/>
                <a:uLnTx/>
                <a:uFillTx/>
                <a:latin typeface="+mj-lt"/>
                <a:ea typeface="+mj-ea"/>
                <a:cs typeface="+mj-cs"/>
              </a:rPr>
              <a:t>Analytical</a:t>
            </a:r>
            <a:r>
              <a:rPr kumimoji="0" lang="it-IT" sz="2800" b="0" i="0" u="none" strike="noStrike" kern="0" cap="none" spc="0" normalizeH="0" baseline="0" noProof="0" dirty="0" smtClean="0">
                <a:ln>
                  <a:noFill/>
                </a:ln>
                <a:solidFill>
                  <a:srgbClr val="FF0000"/>
                </a:solidFill>
                <a:effectLst/>
                <a:uLnTx/>
                <a:uFillTx/>
                <a:latin typeface="+mj-lt"/>
                <a:ea typeface="+mj-ea"/>
                <a:cs typeface="+mj-cs"/>
              </a:rPr>
              <a:t> Report </a:t>
            </a:r>
            <a:r>
              <a:rPr kumimoji="0" lang="it-IT" sz="2800" b="0" i="0" u="none" strike="noStrike" kern="0" cap="none" spc="0" normalizeH="0" baseline="0" noProof="0" dirty="0" err="1" smtClean="0">
                <a:ln>
                  <a:noFill/>
                </a:ln>
                <a:solidFill>
                  <a:srgbClr val="FF0000"/>
                </a:solidFill>
                <a:effectLst/>
                <a:uLnTx/>
                <a:uFillTx/>
                <a:latin typeface="+mj-lt"/>
                <a:ea typeface="+mj-ea"/>
                <a:cs typeface="+mj-cs"/>
              </a:rPr>
              <a:t>Form</a:t>
            </a:r>
            <a:r>
              <a:rPr kumimoji="0" lang="it-IT" sz="4000" b="0" i="0" u="none" strike="noStrike" kern="0" cap="none" spc="0" normalizeH="0" baseline="0" noProof="0" dirty="0" smtClean="0">
                <a:ln>
                  <a:noFill/>
                </a:ln>
                <a:solidFill>
                  <a:srgbClr val="000000"/>
                </a:solidFill>
                <a:effectLst/>
                <a:uLnTx/>
                <a:uFillTx/>
                <a:latin typeface="+mj-lt"/>
                <a:ea typeface="+mj-ea"/>
                <a:cs typeface="+mj-cs"/>
              </a:rPr>
              <a:t/>
            </a:r>
            <a:br>
              <a:rPr kumimoji="0" lang="it-IT" sz="4000" b="0" i="0" u="none" strike="noStrike" kern="0" cap="none" spc="0" normalizeH="0" baseline="0" noProof="0" dirty="0" smtClean="0">
                <a:ln>
                  <a:noFill/>
                </a:ln>
                <a:solidFill>
                  <a:srgbClr val="000000"/>
                </a:solidFill>
                <a:effectLst/>
                <a:uLnTx/>
                <a:uFillTx/>
                <a:latin typeface="+mj-lt"/>
                <a:ea typeface="+mj-ea"/>
                <a:cs typeface="+mj-cs"/>
              </a:rPr>
            </a:br>
            <a:endParaRPr kumimoji="0" lang="it-IT" sz="4000" b="0" i="0" u="none" strike="noStrike" kern="0" cap="none" spc="0" normalizeH="0" baseline="0" noProof="0" dirty="0" smtClean="0">
              <a:ln>
                <a:noFill/>
              </a:ln>
              <a:solidFill>
                <a:srgbClr val="000000"/>
              </a:solidFill>
              <a:effectLst/>
              <a:uLnTx/>
              <a:uFillTx/>
              <a:latin typeface="+mj-lt"/>
              <a:ea typeface="+mj-ea"/>
              <a:cs typeface="+mj-cs"/>
            </a:endParaRPr>
          </a:p>
        </p:txBody>
      </p:sp>
      <p:pic>
        <p:nvPicPr>
          <p:cNvPr id="3" name="Picture 3"/>
          <p:cNvPicPr>
            <a:picLocks noChangeAspect="1" noChangeArrowheads="1"/>
          </p:cNvPicPr>
          <p:nvPr/>
        </p:nvPicPr>
        <p:blipFill>
          <a:blip r:embed="rId2" cstate="print"/>
          <a:srcRect/>
          <a:stretch>
            <a:fillRect/>
          </a:stretch>
        </p:blipFill>
        <p:spPr bwMode="auto">
          <a:xfrm>
            <a:off x="1223888" y="2808352"/>
            <a:ext cx="7488832" cy="4571885"/>
          </a:xfrm>
          <a:prstGeom prst="rect">
            <a:avLst/>
          </a:prstGeom>
          <a:noFill/>
          <a:ln w="9525">
            <a:noFill/>
            <a:miter lim="800000"/>
            <a:headEnd/>
            <a:tailEnd/>
          </a:ln>
        </p:spPr>
      </p:pic>
      <p:sp>
        <p:nvSpPr>
          <p:cNvPr id="4" name="CasellaDiTesto 3"/>
          <p:cNvSpPr txBox="1"/>
          <p:nvPr/>
        </p:nvSpPr>
        <p:spPr>
          <a:xfrm>
            <a:off x="2952080" y="1259557"/>
            <a:ext cx="6316153" cy="523220"/>
          </a:xfrm>
          <a:prstGeom prst="rect">
            <a:avLst/>
          </a:prstGeom>
          <a:noFill/>
        </p:spPr>
        <p:txBody>
          <a:bodyPr wrap="none" rtlCol="0">
            <a:spAutoFit/>
          </a:bodyPr>
          <a:lstStyle/>
          <a:p>
            <a:r>
              <a:rPr lang="it-IT" sz="2800" dirty="0" smtClean="0">
                <a:solidFill>
                  <a:srgbClr val="7F0556"/>
                </a:solidFill>
                <a:latin typeface="Times New Roman" pitchFamily="18" charset="0"/>
                <a:cs typeface="Times New Roman" pitchFamily="18" charset="0"/>
              </a:rPr>
              <a:t>CLIMRUN Meeting.  </a:t>
            </a:r>
            <a:r>
              <a:rPr lang="it-IT" sz="2800" dirty="0" err="1" smtClean="0">
                <a:solidFill>
                  <a:srgbClr val="7F0556"/>
                </a:solidFill>
                <a:latin typeface="Times New Roman" pitchFamily="18" charset="0"/>
                <a:cs typeface="Times New Roman" pitchFamily="18" charset="0"/>
              </a:rPr>
              <a:t>Rome</a:t>
            </a:r>
            <a:r>
              <a:rPr lang="it-IT" sz="2800" dirty="0" smtClean="0">
                <a:solidFill>
                  <a:srgbClr val="7F0556"/>
                </a:solidFill>
                <a:latin typeface="Times New Roman" pitchFamily="18" charset="0"/>
                <a:cs typeface="Times New Roman" pitchFamily="18" charset="0"/>
              </a:rPr>
              <a:t>  8-9-10-July</a:t>
            </a:r>
            <a:r>
              <a:rPr lang="it-IT" sz="2800" dirty="0" smtClean="0">
                <a:solidFill>
                  <a:srgbClr val="7F0556"/>
                </a:solidFill>
                <a:latin typeface="Algerian" pitchFamily="82" charset="0"/>
              </a:rPr>
              <a:t> </a:t>
            </a:r>
            <a:endParaRPr lang="it-IT" sz="2800" dirty="0">
              <a:solidFill>
                <a:srgbClr val="7F0556"/>
              </a:solidFill>
              <a:latin typeface="Algerian" pitchFamily="82"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p:cNvSpPr>
          <p:nvPr/>
        </p:nvSpPr>
        <p:spPr>
          <a:xfrm>
            <a:off x="1151880" y="2195661"/>
            <a:ext cx="8230235" cy="1143635"/>
          </a:xfrm>
          <a:prstGeom prst="rect">
            <a:avLst/>
          </a:prstGeom>
        </p:spPr>
        <p:txBody>
          <a:bodyPr/>
          <a:lstStyle/>
          <a:p>
            <a:pPr marL="0" marR="0" lvl="0" indent="0" algn="ctr" defTabSz="447675"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r>
              <a:rPr kumimoji="0" lang="it-IT" sz="3200" b="1" i="0" u="sng" strike="noStrike" kern="0" cap="none" spc="0" normalizeH="0" baseline="0" noProof="0" dirty="0" err="1" smtClean="0">
                <a:ln>
                  <a:noFill/>
                </a:ln>
                <a:solidFill>
                  <a:srgbClr val="FF0000"/>
                </a:solidFill>
                <a:effectLst/>
                <a:uLnTx/>
                <a:uFillTx/>
                <a:latin typeface="Times New Roman" pitchFamily="18" charset="0"/>
                <a:ea typeface="+mj-ea"/>
                <a:cs typeface="+mj-cs"/>
              </a:rPr>
              <a:t>General</a:t>
            </a:r>
            <a:r>
              <a:rPr kumimoji="0" lang="it-IT" sz="3200" b="1" i="0" u="sng" strike="noStrike" kern="0" cap="none" spc="0" normalizeH="0" baseline="0" noProof="0" dirty="0" smtClean="0">
                <a:ln>
                  <a:noFill/>
                </a:ln>
                <a:solidFill>
                  <a:srgbClr val="FF0000"/>
                </a:solidFill>
                <a:effectLst/>
                <a:uLnTx/>
                <a:uFillTx/>
                <a:latin typeface="Times New Roman" pitchFamily="18" charset="0"/>
                <a:ea typeface="+mj-ea"/>
                <a:cs typeface="+mj-cs"/>
              </a:rPr>
              <a:t> </a:t>
            </a:r>
            <a:r>
              <a:rPr kumimoji="0" lang="it-IT" sz="3200" b="1" i="0" u="sng" strike="noStrike" kern="0" cap="none" spc="0" normalizeH="0" baseline="0" noProof="0" dirty="0" err="1" smtClean="0">
                <a:ln>
                  <a:noFill/>
                </a:ln>
                <a:solidFill>
                  <a:srgbClr val="FF0000"/>
                </a:solidFill>
                <a:effectLst/>
                <a:uLnTx/>
                <a:uFillTx/>
                <a:latin typeface="Times New Roman" pitchFamily="18" charset="0"/>
                <a:ea typeface="+mj-ea"/>
                <a:cs typeface="+mj-cs"/>
              </a:rPr>
              <a:t>Rules</a:t>
            </a:r>
            <a:r>
              <a:rPr kumimoji="0" lang="it-IT" sz="3200" b="1" i="0" u="sng" strike="noStrike" kern="0" cap="none" spc="0" normalizeH="0" baseline="0" noProof="0" dirty="0" smtClean="0">
                <a:ln>
                  <a:noFill/>
                </a:ln>
                <a:solidFill>
                  <a:srgbClr val="FF0000"/>
                </a:solidFill>
                <a:effectLst/>
                <a:uLnTx/>
                <a:uFillTx/>
                <a:latin typeface="Times New Roman" pitchFamily="18" charset="0"/>
                <a:ea typeface="+mj-ea"/>
                <a:cs typeface="+mj-cs"/>
              </a:rPr>
              <a:t> </a:t>
            </a:r>
            <a:r>
              <a:rPr kumimoji="0" lang="it-IT" sz="3200" b="1" i="0" u="sng" strike="noStrike" kern="0" cap="none" spc="0" normalizeH="0" baseline="0" noProof="0" dirty="0" err="1" smtClean="0">
                <a:ln>
                  <a:noFill/>
                </a:ln>
                <a:solidFill>
                  <a:srgbClr val="FF0000"/>
                </a:solidFill>
                <a:effectLst/>
                <a:uLnTx/>
                <a:uFillTx/>
                <a:latin typeface="Times New Roman" pitchFamily="18" charset="0"/>
                <a:ea typeface="+mj-ea"/>
                <a:cs typeface="+mj-cs"/>
              </a:rPr>
              <a:t>to</a:t>
            </a:r>
            <a:r>
              <a:rPr kumimoji="0" lang="it-IT" sz="3200" b="1" i="0" u="sng" strike="noStrike" kern="0" cap="none" spc="0" normalizeH="0" baseline="0" noProof="0" dirty="0" smtClean="0">
                <a:ln>
                  <a:noFill/>
                </a:ln>
                <a:solidFill>
                  <a:srgbClr val="FF0000"/>
                </a:solidFill>
                <a:effectLst/>
                <a:uLnTx/>
                <a:uFillTx/>
                <a:latin typeface="Times New Roman" pitchFamily="18" charset="0"/>
                <a:ea typeface="+mj-ea"/>
                <a:cs typeface="+mj-cs"/>
              </a:rPr>
              <a:t> compile FORM C</a:t>
            </a:r>
          </a:p>
        </p:txBody>
      </p:sp>
      <p:sp>
        <p:nvSpPr>
          <p:cNvPr id="3" name="Rectangle 3"/>
          <p:cNvSpPr txBox="1">
            <a:spLocks/>
          </p:cNvSpPr>
          <p:nvPr/>
        </p:nvSpPr>
        <p:spPr>
          <a:xfrm>
            <a:off x="1727944" y="3059757"/>
            <a:ext cx="6120680" cy="1944216"/>
          </a:xfrm>
          <a:prstGeom prst="rect">
            <a:avLst/>
          </a:prstGeom>
        </p:spPr>
        <p:txBody>
          <a:bodyPr wrap="square" lIns="91440" tIns="45720" rIns="91440" bIns="45720" anchor="t"/>
          <a:lstStyle/>
          <a:p>
            <a:pPr marL="342900" marR="0" lvl="0" indent="-342900" algn="ctr" defTabSz="914400" rtl="0" eaLnBrk="0" fontAlgn="base" latinLnBrk="0" hangingPunct="0">
              <a:lnSpc>
                <a:spcPct val="82000"/>
              </a:lnSpc>
              <a:spcBef>
                <a:spcPts val="0"/>
              </a:spcBef>
              <a:spcAft>
                <a:spcPts val="0"/>
              </a:spcAft>
              <a:buClr>
                <a:srgbClr val="000000"/>
              </a:buClr>
              <a:buSzPct val="100000"/>
              <a:tabLst/>
              <a:defRPr/>
            </a:pPr>
            <a:r>
              <a:rPr kumimoji="0" lang="en-US" altLang="ko-KR" sz="2400" b="0" i="1" u="none" strike="noStrike" kern="0" cap="none" spc="0" normalizeH="0" baseline="0" noProof="0" dirty="0" smtClean="0">
                <a:ln>
                  <a:noFill/>
                </a:ln>
                <a:solidFill>
                  <a:srgbClr val="000000"/>
                </a:solidFill>
                <a:effectLst/>
                <a:uLnTx/>
                <a:uFillTx/>
                <a:latin typeface="Times New Roman" charset="0"/>
                <a:ea typeface="+mn-ea"/>
                <a:cs typeface="+mn-cs"/>
              </a:rPr>
              <a:t>Remember:</a:t>
            </a:r>
          </a:p>
          <a:p>
            <a:pPr marL="342900" marR="0" lvl="0" indent="-342900" algn="ctr" defTabSz="914400" rtl="0" eaLnBrk="0" fontAlgn="base" latinLnBrk="0" hangingPunct="0">
              <a:lnSpc>
                <a:spcPct val="82000"/>
              </a:lnSpc>
              <a:spcBef>
                <a:spcPts val="0"/>
              </a:spcBef>
              <a:spcAft>
                <a:spcPts val="0"/>
              </a:spcAft>
              <a:buClr>
                <a:srgbClr val="000000"/>
              </a:buClr>
              <a:buSzPct val="100000"/>
              <a:tabLst/>
              <a:defRPr/>
            </a:pPr>
            <a:endParaRPr kumimoji="0" lang="en-US" altLang="ko-KR" sz="2400" b="0" i="1" u="none" strike="noStrike" kern="0" cap="none" spc="0" normalizeH="0" baseline="0" noProof="0" dirty="0" smtClean="0">
              <a:ln>
                <a:noFill/>
              </a:ln>
              <a:solidFill>
                <a:srgbClr val="000000"/>
              </a:solidFill>
              <a:effectLst/>
              <a:uLnTx/>
              <a:uFillTx/>
              <a:latin typeface="Times New Roman" charset="0"/>
              <a:ea typeface="+mn-ea"/>
              <a:cs typeface="+mn-cs"/>
            </a:endParaRPr>
          </a:p>
          <a:p>
            <a:pPr marL="342900" marR="0" lvl="0" indent="-342900" algn="l" defTabSz="914400" rtl="0" eaLnBrk="0" fontAlgn="base" latinLnBrk="0" hangingPunct="0">
              <a:lnSpc>
                <a:spcPct val="82000"/>
              </a:lnSpc>
              <a:spcBef>
                <a:spcPts val="0"/>
              </a:spcBef>
              <a:spcAft>
                <a:spcPts val="0"/>
              </a:spcAft>
              <a:buClr>
                <a:srgbClr val="000000"/>
              </a:buClr>
              <a:buSzPct val="100000"/>
              <a:buFont typeface="Times New Roman"/>
              <a:buChar char="•"/>
              <a:tabLst/>
              <a:defRPr/>
            </a:pPr>
            <a:r>
              <a:rPr kumimoji="0" lang="en-US" altLang="ko-KR" sz="2400" b="0" i="1" u="none" strike="noStrike" kern="0" cap="none" spc="0" normalizeH="0" baseline="0" noProof="0" dirty="0" smtClean="0">
                <a:ln>
                  <a:noFill/>
                </a:ln>
                <a:solidFill>
                  <a:srgbClr val="000000"/>
                </a:solidFill>
                <a:effectLst/>
                <a:uLnTx/>
                <a:uFillTx/>
                <a:latin typeface="Times New Roman" charset="0"/>
                <a:ea typeface="+mn-ea"/>
                <a:cs typeface="+mn-cs"/>
              </a:rPr>
              <a:t>compile FORM C Details  </a:t>
            </a:r>
            <a:endParaRPr kumimoji="0" lang="ko-KR" altLang="en-US" sz="2400" b="0" i="1" u="none" strike="noStrike" kern="0" cap="none" spc="0" normalizeH="0" baseline="0" noProof="0" dirty="0" smtClean="0">
              <a:ln>
                <a:noFill/>
              </a:ln>
              <a:solidFill>
                <a:srgbClr val="000000"/>
              </a:solidFill>
              <a:effectLst/>
              <a:uLnTx/>
              <a:uFillTx/>
              <a:latin typeface="+mn-lt"/>
              <a:ea typeface="+mn-ea"/>
              <a:cs typeface="+mn-cs"/>
            </a:endParaRPr>
          </a:p>
          <a:p>
            <a:pPr marL="342900" marR="0" lvl="0" indent="-342900" algn="l" defTabSz="914400" rtl="0" eaLnBrk="0" fontAlgn="base" latinLnBrk="0" hangingPunct="0">
              <a:lnSpc>
                <a:spcPct val="82000"/>
              </a:lnSpc>
              <a:spcBef>
                <a:spcPts val="700"/>
              </a:spcBef>
              <a:spcAft>
                <a:spcPts val="0"/>
              </a:spcAft>
              <a:buClr>
                <a:srgbClr val="000000"/>
              </a:buClr>
              <a:buSzPct val="100000"/>
              <a:buFont typeface="Times New Roman"/>
              <a:buChar char="•"/>
              <a:tabLst/>
              <a:defRPr/>
            </a:pPr>
            <a:r>
              <a:rPr kumimoji="0" lang="en-US" altLang="ko-KR" sz="2400" b="0" i="1" u="none" strike="noStrike" kern="0" cap="none" spc="0" normalizeH="0" baseline="0" noProof="0" dirty="0" smtClean="0">
                <a:ln>
                  <a:noFill/>
                </a:ln>
                <a:solidFill>
                  <a:srgbClr val="000000"/>
                </a:solidFill>
                <a:effectLst/>
                <a:uLnTx/>
                <a:uFillTx/>
                <a:latin typeface="Times New Roman" charset="0"/>
                <a:ea typeface="+mn-ea"/>
                <a:cs typeface="+mn-cs"/>
              </a:rPr>
              <a:t>indicate the exact Work package </a:t>
            </a:r>
            <a:endParaRPr kumimoji="0" lang="ko-KR" altLang="en-US" sz="2400" b="0" i="1" u="none" strike="noStrike" kern="0" cap="none" spc="0" normalizeH="0" baseline="0" noProof="0" dirty="0" smtClean="0">
              <a:ln>
                <a:noFill/>
              </a:ln>
              <a:solidFill>
                <a:srgbClr val="000000"/>
              </a:solidFill>
              <a:effectLst/>
              <a:uLnTx/>
              <a:uFillTx/>
              <a:latin typeface="+mn-lt"/>
              <a:ea typeface="+mn-ea"/>
              <a:cs typeface="+mn-cs"/>
            </a:endParaRPr>
          </a:p>
          <a:p>
            <a:pPr marL="342900" marR="0" lvl="0" indent="-342900" algn="l" defTabSz="914400" rtl="0" eaLnBrk="0" fontAlgn="base" latinLnBrk="0" hangingPunct="0">
              <a:lnSpc>
                <a:spcPct val="82000"/>
              </a:lnSpc>
              <a:spcBef>
                <a:spcPts val="700"/>
              </a:spcBef>
              <a:spcAft>
                <a:spcPts val="0"/>
              </a:spcAft>
              <a:buClr>
                <a:srgbClr val="000000"/>
              </a:buClr>
              <a:buSzPct val="100000"/>
              <a:buFont typeface="Times New Roman"/>
              <a:buChar char="•"/>
              <a:tabLst/>
              <a:defRPr/>
            </a:pPr>
            <a:r>
              <a:rPr kumimoji="0" lang="en-US" altLang="ko-KR" sz="2400" b="0" i="1" u="none" strike="noStrike" kern="0" cap="none" spc="0" normalizeH="0" baseline="0" noProof="0" dirty="0" smtClean="0">
                <a:ln>
                  <a:noFill/>
                </a:ln>
                <a:solidFill>
                  <a:srgbClr val="000000"/>
                </a:solidFill>
                <a:effectLst/>
                <a:uLnTx/>
                <a:uFillTx/>
                <a:latin typeface="Times New Roman" charset="0"/>
                <a:ea typeface="+mn-ea"/>
                <a:cs typeface="+mn-cs"/>
              </a:rPr>
              <a:t>indicate actual cost for personnel costs</a:t>
            </a:r>
            <a:endParaRPr kumimoji="0" lang="ko-KR" altLang="en-US" sz="2400" b="0" i="1" u="none" strike="noStrike" kern="0" cap="none" spc="0" normalizeH="0" baseline="0" noProof="0" dirty="0" smtClean="0">
              <a:ln>
                <a:noFill/>
              </a:ln>
              <a:solidFill>
                <a:srgbClr val="000000"/>
              </a:solidFill>
              <a:effectLst/>
              <a:uLnTx/>
              <a:uFillTx/>
              <a:latin typeface="+mn-lt"/>
              <a:ea typeface="+mn-ea"/>
              <a:cs typeface="+mn-cs"/>
            </a:endParaRPr>
          </a:p>
          <a:p>
            <a:pPr marL="342900" marR="0" lvl="0" indent="-342900" algn="l" defTabSz="914400" rtl="0" eaLnBrk="0" fontAlgn="base" latinLnBrk="0" hangingPunct="0">
              <a:lnSpc>
                <a:spcPct val="82000"/>
              </a:lnSpc>
              <a:spcBef>
                <a:spcPts val="700"/>
              </a:spcBef>
              <a:spcAft>
                <a:spcPts val="0"/>
              </a:spcAft>
              <a:buClr>
                <a:srgbClr val="000000"/>
              </a:buClr>
              <a:buSzPct val="100000"/>
              <a:buFontTx/>
              <a:buNone/>
              <a:tabLst/>
              <a:defRPr/>
            </a:pPr>
            <a:endParaRPr kumimoji="0" lang="ko-KR" altLang="en-US" sz="3200" b="0" i="1" u="none" strike="noStrike" kern="0" cap="none" spc="0" normalizeH="0" baseline="0" noProof="0" dirty="0" smtClean="0">
              <a:ln>
                <a:noFill/>
              </a:ln>
              <a:solidFill>
                <a:srgbClr val="000000"/>
              </a:solidFill>
              <a:effectLst/>
              <a:uLnTx/>
              <a:uFillTx/>
              <a:latin typeface="+mn-lt"/>
              <a:ea typeface="+mn-ea"/>
              <a:cs typeface="+mn-cs"/>
            </a:endParaRPr>
          </a:p>
        </p:txBody>
      </p:sp>
      <p:sp>
        <p:nvSpPr>
          <p:cNvPr id="4" name="Rettangolo 3"/>
          <p:cNvSpPr/>
          <p:nvPr/>
        </p:nvSpPr>
        <p:spPr>
          <a:xfrm>
            <a:off x="0" y="5436021"/>
            <a:ext cx="9648154" cy="1760482"/>
          </a:xfrm>
          <a:prstGeom prst="rect">
            <a:avLst/>
          </a:prstGeom>
        </p:spPr>
        <p:txBody>
          <a:bodyPr wrap="square">
            <a:spAutoFit/>
          </a:bodyPr>
          <a:lstStyle/>
          <a:p>
            <a:pPr marL="341313" lvl="0" indent="-341313" eaLnBrk="0" hangingPunct="0">
              <a:lnSpc>
                <a:spcPct val="82000"/>
              </a:lnSpc>
              <a:spcBef>
                <a:spcPts val="600"/>
              </a:spcBef>
              <a:spcAft>
                <a:spcPts val="0"/>
              </a:spcAft>
              <a:defRPr/>
            </a:pPr>
            <a:r>
              <a:rPr lang="en-US" altLang="ko-KR" sz="2000" b="1" kern="0" dirty="0" smtClean="0">
                <a:solidFill>
                  <a:srgbClr val="FF3300"/>
                </a:solidFill>
                <a:latin typeface="Times New Roman" charset="0"/>
              </a:rPr>
              <a:t>ATTENTION!!!!!!!                  MANAGEMENT OR RTD </a:t>
            </a:r>
            <a:endParaRPr lang="ko-KR" altLang="en-US" sz="2000" b="1" kern="0" dirty="0" smtClean="0">
              <a:solidFill>
                <a:srgbClr val="000000"/>
              </a:solidFill>
            </a:endParaRPr>
          </a:p>
          <a:p>
            <a:pPr marL="341313" lvl="0" indent="-341313" eaLnBrk="0" hangingPunct="0">
              <a:lnSpc>
                <a:spcPct val="82000"/>
              </a:lnSpc>
              <a:spcBef>
                <a:spcPts val="600"/>
              </a:spcBef>
              <a:spcAft>
                <a:spcPts val="0"/>
              </a:spcAft>
              <a:buClr>
                <a:srgbClr val="FF3300"/>
              </a:buClr>
              <a:defRPr/>
            </a:pPr>
            <a:r>
              <a:rPr lang="en-US" altLang="ko-KR" sz="2000" b="1" i="1" kern="0" dirty="0" smtClean="0">
                <a:solidFill>
                  <a:srgbClr val="FF3300"/>
                </a:solidFill>
                <a:latin typeface="Times New Roman" charset="0"/>
              </a:rPr>
              <a:t>	</a:t>
            </a:r>
            <a:r>
              <a:rPr lang="en-US" altLang="ko-KR" sz="2000" b="1" i="1" kern="0" dirty="0" smtClean="0">
                <a:solidFill>
                  <a:schemeClr val="tx1"/>
                </a:solidFill>
                <a:latin typeface="Times New Roman" charset="0"/>
              </a:rPr>
              <a:t>Scientific coordination of the project cannot be charged under "other activities" (</a:t>
            </a:r>
            <a:r>
              <a:rPr lang="en-US" altLang="ko-KR" sz="2000" b="1" i="1" u="sng" kern="0" dirty="0" smtClean="0">
                <a:solidFill>
                  <a:schemeClr val="tx1"/>
                </a:solidFill>
                <a:latin typeface="Times New Roman" charset="0"/>
              </a:rPr>
              <a:t>they are not management</a:t>
            </a:r>
            <a:r>
              <a:rPr lang="en-US" altLang="ko-KR" sz="2000" b="1" i="1" kern="0" dirty="0" smtClean="0">
                <a:solidFill>
                  <a:schemeClr val="tx1"/>
                </a:solidFill>
                <a:latin typeface="Times New Roman" charset="0"/>
              </a:rPr>
              <a:t>). Costs related to project meetings (kick-off, periodic, final) should in principle be charged under RTD activities, since they are deemed to address scientific/research aspects of the project.</a:t>
            </a:r>
            <a:endParaRPr lang="ko-KR" altLang="en-US" sz="2000" b="1" i="1" kern="0" dirty="0" smtClean="0">
              <a:solidFill>
                <a:schemeClr val="tx1"/>
              </a:solidFill>
            </a:endParaRPr>
          </a:p>
          <a:p>
            <a:pPr lvl="0" algn="ctr" eaLnBrk="0" hangingPunct="0">
              <a:lnSpc>
                <a:spcPct val="82000"/>
              </a:lnSpc>
              <a:spcBef>
                <a:spcPts val="600"/>
              </a:spcBef>
              <a:spcAft>
                <a:spcPts val="0"/>
              </a:spcAft>
              <a:buClr>
                <a:srgbClr val="FF3300"/>
              </a:buClr>
              <a:defRPr/>
            </a:pPr>
            <a:r>
              <a:rPr lang="en-US" altLang="ko-KR" sz="2000" b="1" i="1" kern="0" dirty="0" smtClean="0">
                <a:solidFill>
                  <a:srgbClr val="FF3300"/>
                </a:solidFill>
                <a:latin typeface="Times New Roman" charset="0"/>
              </a:rPr>
              <a:t>For Management costs see Financial guide </a:t>
            </a:r>
            <a:r>
              <a:rPr lang="en-US" altLang="ko-KR" sz="2000" b="1" i="1" kern="0" dirty="0" err="1" smtClean="0">
                <a:solidFill>
                  <a:srgbClr val="FF3300"/>
                </a:solidFill>
                <a:latin typeface="Times New Roman" charset="0"/>
              </a:rPr>
              <a:t>Pag</a:t>
            </a:r>
            <a:r>
              <a:rPr lang="en-US" altLang="ko-KR" sz="2000" b="1" i="1" kern="0" dirty="0" smtClean="0">
                <a:solidFill>
                  <a:srgbClr val="FF3300"/>
                </a:solidFill>
                <a:latin typeface="Times New Roman" charset="0"/>
              </a:rPr>
              <a:t>. </a:t>
            </a:r>
            <a:r>
              <a:rPr lang="en-US" altLang="ko-KR" sz="2000" b="1" i="1" kern="0" smtClean="0">
                <a:solidFill>
                  <a:srgbClr val="FF3300"/>
                </a:solidFill>
                <a:latin typeface="Times New Roman" charset="0"/>
              </a:rPr>
              <a:t>11, 78-79</a:t>
            </a:r>
            <a:endParaRPr lang="ko-KR" altLang="en-US" sz="2000" b="1" i="1" kern="0" dirty="0" smtClean="0">
              <a:solidFill>
                <a:srgbClr val="000000"/>
              </a:solidFill>
            </a:endParaRPr>
          </a:p>
        </p:txBody>
      </p:sp>
      <p:sp>
        <p:nvSpPr>
          <p:cNvPr id="5" name="CasellaDiTesto 4"/>
          <p:cNvSpPr txBox="1"/>
          <p:nvPr/>
        </p:nvSpPr>
        <p:spPr>
          <a:xfrm>
            <a:off x="2952080" y="1259557"/>
            <a:ext cx="6316153" cy="523220"/>
          </a:xfrm>
          <a:prstGeom prst="rect">
            <a:avLst/>
          </a:prstGeom>
          <a:noFill/>
        </p:spPr>
        <p:txBody>
          <a:bodyPr wrap="none" rtlCol="0">
            <a:spAutoFit/>
          </a:bodyPr>
          <a:lstStyle/>
          <a:p>
            <a:r>
              <a:rPr lang="it-IT" sz="2800" dirty="0" smtClean="0">
                <a:solidFill>
                  <a:srgbClr val="7F0556"/>
                </a:solidFill>
                <a:latin typeface="Times New Roman" pitchFamily="18" charset="0"/>
                <a:cs typeface="Times New Roman" pitchFamily="18" charset="0"/>
              </a:rPr>
              <a:t>CLIMRUN Meeting.  </a:t>
            </a:r>
            <a:r>
              <a:rPr lang="it-IT" sz="2800" dirty="0" err="1" smtClean="0">
                <a:solidFill>
                  <a:srgbClr val="7F0556"/>
                </a:solidFill>
                <a:latin typeface="Times New Roman" pitchFamily="18" charset="0"/>
                <a:cs typeface="Times New Roman" pitchFamily="18" charset="0"/>
              </a:rPr>
              <a:t>Rome</a:t>
            </a:r>
            <a:r>
              <a:rPr lang="it-IT" sz="2800" dirty="0" smtClean="0">
                <a:solidFill>
                  <a:srgbClr val="7F0556"/>
                </a:solidFill>
                <a:latin typeface="Times New Roman" pitchFamily="18" charset="0"/>
                <a:cs typeface="Times New Roman" pitchFamily="18" charset="0"/>
              </a:rPr>
              <a:t>  8-9-10-July</a:t>
            </a:r>
            <a:r>
              <a:rPr lang="it-IT" sz="2800" dirty="0" smtClean="0">
                <a:solidFill>
                  <a:srgbClr val="7F0556"/>
                </a:solidFill>
                <a:latin typeface="Algerian" pitchFamily="82" charset="0"/>
              </a:rPr>
              <a:t> </a:t>
            </a:r>
            <a:endParaRPr lang="it-IT" sz="2800" dirty="0">
              <a:solidFill>
                <a:srgbClr val="7F0556"/>
              </a:solidFill>
              <a:latin typeface="Algerian" pitchFamily="82"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Calibri"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Calibri" pitchFamily="34" charset="0"/>
          </a:defRPr>
        </a:defPPr>
      </a:lstStyle>
    </a:lnDef>
  </a:objectDefaults>
  <a:extraClrSchemeLst>
    <a:extraClrScheme>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truttura predefinita">
  <a:themeElements>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Calibri"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Calibri" pitchFamily="34" charset="0"/>
          </a:defRPr>
        </a:defPPr>
      </a:lstStyle>
    </a:lnDef>
  </a:objectDefaults>
  <a:extraClrSchemeLst>
    <a:extraClrScheme>
      <a:clrScheme name="Struttura predefinita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6110</TotalTime>
  <Words>555</Words>
  <Application>Microsoft Office PowerPoint</Application>
  <PresentationFormat>Personalizzato</PresentationFormat>
  <Paragraphs>148</Paragraphs>
  <Slides>16</Slides>
  <Notes>6</Notes>
  <HiddenSlides>0</HiddenSlides>
  <MMClips>0</MMClips>
  <ScaleCrop>false</ScaleCrop>
  <HeadingPairs>
    <vt:vector size="4" baseType="variant">
      <vt:variant>
        <vt:lpstr>Tema</vt:lpstr>
      </vt:variant>
      <vt:variant>
        <vt:i4>2</vt:i4>
      </vt:variant>
      <vt:variant>
        <vt:lpstr>Titoli diapositive</vt:lpstr>
      </vt:variant>
      <vt:variant>
        <vt:i4>16</vt:i4>
      </vt:variant>
    </vt:vector>
  </HeadingPairs>
  <TitlesOfParts>
    <vt:vector size="18" baseType="lpstr">
      <vt:lpstr>Struttura predefinita</vt:lpstr>
      <vt:lpstr>1_Struttura predefinita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NAME</dc:title>
  <dc:creator>Éric Vadeboncoeur</dc:creator>
  <cp:lastModifiedBy> </cp:lastModifiedBy>
  <cp:revision>258</cp:revision>
  <cp:lastPrinted>2012-04-11T15:07:28Z</cp:lastPrinted>
  <dcterms:created xsi:type="dcterms:W3CDTF">2008-04-20T22:20:53Z</dcterms:created>
  <dcterms:modified xsi:type="dcterms:W3CDTF">2013-07-12T14:58:19Z</dcterms:modified>
</cp:coreProperties>
</file>