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27D99-C7D5-4BB4-8F35-A47488D52100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184A9-6A32-4E5B-9FC9-ADC221199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1EDEE-4303-45FE-B4A9-437FAD3D5BAA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192FA-BED7-469F-AA2F-EAAEA2F1B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A0A3-C771-42B2-8F85-F694C24C7AB1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396CF-C498-4802-8817-2333AF826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16C9C-A6B3-4B42-977A-7657BFAA02D9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D8BA1-66AE-4A20-9CC8-207D35AF1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B44E-8E50-4BDE-9938-07DAFD710DDB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CECAF-D408-49D1-9D7C-62A37E5B7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DB254-A577-4A75-A593-381BFDE9AC95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565F1-8698-477B-9CF6-8D6FCF43F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C8FEA-F076-4724-8DF4-CC97C973A603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689FE-9612-4BBF-8801-FCF18DC38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6D0DC-B531-42BA-A22E-452BD2F4C815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9C14B-AA41-4DE7-938E-0850BEC24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58292-ACD2-431D-81A0-9B4F375CFC36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81F6-72F0-484A-A25F-21757045E3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8BCA4-F6BC-475B-A3F3-7D83BDE465EA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77F22-A42E-40A8-9D81-0858D4583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BD258-5988-4830-B0EE-FF2D9E02336D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79099-8488-4235-831F-88F461C35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9B5F7B-47F1-4E83-A279-874791973B60}" type="datetimeFigureOut">
              <a:rPr lang="en-US"/>
              <a:pPr>
                <a:defRPr/>
              </a:pPr>
              <a:t>7/5/2013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9D0EBC-EFA6-4F84-A39E-CBA6DABEB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ChangeArrowheads="1"/>
          </p:cNvSpPr>
          <p:nvPr/>
        </p:nvSpPr>
        <p:spPr bwMode="auto">
          <a:xfrm>
            <a:off x="609600" y="3124200"/>
            <a:ext cx="7924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latin typeface="Calibri" pitchFamily="34" charset="0"/>
              </a:rPr>
              <a:t>CLIM-RUN</a:t>
            </a:r>
            <a:r>
              <a:rPr lang="en-GB" sz="2000">
                <a:latin typeface="Calibri" pitchFamily="34" charset="0"/>
              </a:rPr>
              <a:t> Project (2011-2014) aims at developing a protocol for applying new methodologies and improved modeling and downscaling tools for the provision of adequate </a:t>
            </a:r>
            <a:r>
              <a:rPr lang="en-GB" sz="2000" b="1">
                <a:latin typeface="Calibri" pitchFamily="34" charset="0"/>
              </a:rPr>
              <a:t>climate information</a:t>
            </a:r>
            <a:r>
              <a:rPr lang="en-GB" sz="2000">
                <a:latin typeface="Calibri" pitchFamily="34" charset="0"/>
              </a:rPr>
              <a:t> at regional to local scale that is relevant to and usable by different sectors of society (policymakers, industry, cities, etc.).</a:t>
            </a:r>
          </a:p>
        </p:txBody>
      </p: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609600" y="1403350"/>
            <a:ext cx="8382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latin typeface="Calibri" pitchFamily="34" charset="0"/>
              </a:rPr>
              <a:t>THE CLIM-RUN protocol is central to the project, e.g., text on our home page:</a:t>
            </a: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641350" y="5334000"/>
            <a:ext cx="7969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But are we really clear about what it is? </a:t>
            </a:r>
          </a:p>
          <a:p>
            <a:pPr marL="457200" indent="-457200"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Or what it should be?</a:t>
            </a:r>
          </a:p>
        </p:txBody>
      </p:sp>
      <p:pic>
        <p:nvPicPr>
          <p:cNvPr id="13316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1403350" y="260350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-541338" y="260350"/>
            <a:ext cx="8229601" cy="1143000"/>
          </a:xfrm>
        </p:spPr>
        <p:txBody>
          <a:bodyPr/>
          <a:lstStyle/>
          <a:p>
            <a:pPr eaLnBrk="1" hangingPunct="1"/>
            <a:r>
              <a:rPr lang="en-GB" b="1" smtClean="0"/>
              <a:t>The WP1 DOW perspective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25" y="1600200"/>
            <a:ext cx="88344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962400"/>
            <a:ext cx="84232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LIMRUN_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0" y="260350"/>
            <a:ext cx="7667625" cy="1143000"/>
          </a:xfrm>
        </p:spPr>
        <p:txBody>
          <a:bodyPr/>
          <a:lstStyle/>
          <a:p>
            <a:pPr eaLnBrk="1" hangingPunct="1"/>
            <a:r>
              <a:rPr lang="en-GB" sz="4800" b="1" smtClean="0"/>
              <a:t>Some basic questions about the CLIM-RUN protocol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2971800" y="2084388"/>
            <a:ext cx="242093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Scope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Function</a:t>
            </a:r>
          </a:p>
          <a:p>
            <a:pPr marL="285750" indent="-285750"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Audience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4000">
                <a:latin typeface="Calibri" pitchFamily="34" charset="0"/>
              </a:rPr>
              <a:t>Format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381000" y="5159375"/>
            <a:ext cx="8610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alibri" pitchFamily="34" charset="0"/>
              </a:rPr>
              <a:t>e.g., How generic can/should it be?</a:t>
            </a:r>
          </a:p>
          <a:p>
            <a:r>
              <a:rPr lang="en-GB" sz="2400">
                <a:latin typeface="Calibri" pitchFamily="34" charset="0"/>
              </a:rPr>
              <a:t>Or a mixture – e.g., some general bullet points (check lists?), with more specific details and examples?</a:t>
            </a:r>
          </a:p>
        </p:txBody>
      </p:sp>
      <p:pic>
        <p:nvPicPr>
          <p:cNvPr id="15364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9810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>In terms of the scope…….</a:t>
            </a:r>
            <a:br>
              <a:rPr lang="en-GB" b="1" dirty="0" smtClean="0"/>
            </a:br>
            <a:r>
              <a:rPr lang="en-GB" b="1" dirty="0" smtClean="0"/>
              <a:t>and suggestions for which issues the WGs should focus on</a:t>
            </a:r>
            <a:endParaRPr lang="en-GB" b="1" dirty="0"/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1331913" y="2636838"/>
            <a:ext cx="72818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Overall process – the methodological key stages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Identification and selection of stakeholders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Communication with stakeholders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Identification of needs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Translation of needs (WG1 and WG2)*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Defining and producing products (WG2)*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Assessing and refining products (WG2 and WG1)*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85800" y="5491163"/>
            <a:ext cx="81534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* It is proposed that the protocol should focus on the </a:t>
            </a:r>
            <a:r>
              <a:rPr lang="en-GB" u="sng">
                <a:latin typeface="Calibri" pitchFamily="34" charset="0"/>
              </a:rPr>
              <a:t>mechanisms</a:t>
            </a:r>
            <a:r>
              <a:rPr lang="en-GB">
                <a:latin typeface="Calibri" pitchFamily="34" charset="0"/>
              </a:rPr>
              <a:t> themselves,  whereas the specific needs and products from the case-studies should be discussed somewhat separately. Or provided as accompanying examples.</a:t>
            </a:r>
          </a:p>
        </p:txBody>
      </p:sp>
      <p:pic>
        <p:nvPicPr>
          <p:cNvPr id="16388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323850" y="836613"/>
            <a:ext cx="8229600" cy="1143000"/>
          </a:xfrm>
        </p:spPr>
        <p:txBody>
          <a:bodyPr/>
          <a:lstStyle/>
          <a:p>
            <a:pPr algn="l" eaLnBrk="1" hangingPunct="1"/>
            <a:r>
              <a:rPr lang="en-GB" sz="4000" b="1" smtClean="0"/>
              <a:t>Specific CLIM-RUN ‘tools’ and ’methods’ that we should review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827088" y="2708275"/>
            <a:ext cx="72548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Stakeholder mapping etc. (e.g., see D1.1)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Perception questionnaire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Functioning of the CET/SET</a:t>
            </a:r>
          </a:p>
          <a:p>
            <a:pPr marL="285750" indent="-285750"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Workshops (e.g., see D4.2)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3200">
                <a:latin typeface="Calibri" pitchFamily="34" charset="0"/>
              </a:rPr>
              <a:t>Product information sheets</a:t>
            </a:r>
          </a:p>
        </p:txBody>
      </p:sp>
      <p:pic>
        <p:nvPicPr>
          <p:cNvPr id="17411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Some generic questions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828800"/>
            <a:ext cx="8218488" cy="3694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Which ‘tools’/‘methods’ did we say we would use?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Which did we actually use? Why?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Which didn’t we use? Why?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Are there others that we could/should have used?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For those that we did use: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Which worked well? And why?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Which didn’t work so well? And why?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400" dirty="0">
                <a:latin typeface="+mn-lt"/>
                <a:cs typeface="+mn-cs"/>
              </a:rPr>
              <a:t>How could both groups of ‘tools’/’methods’ be improved?</a:t>
            </a:r>
          </a:p>
        </p:txBody>
      </p:sp>
      <p:pic>
        <p:nvPicPr>
          <p:cNvPr id="18435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8229600" cy="1143000"/>
          </a:xfrm>
        </p:spPr>
        <p:txBody>
          <a:bodyPr/>
          <a:lstStyle/>
          <a:p>
            <a:pPr eaLnBrk="1" hangingPunct="1"/>
            <a:r>
              <a:rPr lang="en-GB" b="1" smtClean="0"/>
              <a:t>Some other general questions</a:t>
            </a: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28600" y="1828800"/>
            <a:ext cx="8763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CLIM-RUN is a fixed-term project.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And we were the ones initiating stakeholder contact.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>
                <a:latin typeface="Calibri" pitchFamily="34" charset="0"/>
              </a:rPr>
              <a:t>Are there different and/or additional issues that we need to consider in terms of moving towards operational climate services?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42900" y="4114800"/>
            <a:ext cx="8534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400">
                <a:latin typeface="Calibri" pitchFamily="34" charset="0"/>
              </a:rPr>
              <a:t>We have made a number of assumptions.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400">
                <a:latin typeface="Calibri" pitchFamily="34" charset="0"/>
              </a:rPr>
              <a:t>Were these borne out in practice?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400">
                <a:latin typeface="Calibri" pitchFamily="34" charset="0"/>
              </a:rPr>
              <a:t>e.g., does knowing the ‘who’ really help with the ‘what’ or does stakeholder classification and mapping make a difference?</a:t>
            </a:r>
          </a:p>
        </p:txBody>
      </p:sp>
      <p:pic>
        <p:nvPicPr>
          <p:cNvPr id="19460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349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Slide 1</vt:lpstr>
      <vt:lpstr>The WP1 DOW perspective</vt:lpstr>
      <vt:lpstr>Some basic questions about the CLIM-RUN protocol</vt:lpstr>
      <vt:lpstr>In terms of the scope……. and suggestions for which issues the WGs should focus on</vt:lpstr>
      <vt:lpstr>Specific CLIM-RUN ‘tools’ and ’methods’ that we should review</vt:lpstr>
      <vt:lpstr>Some generic questions</vt:lpstr>
      <vt:lpstr>Some other general questions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Goodess (ENV)</dc:creator>
  <cp:lastModifiedBy>Clare Goodess</cp:lastModifiedBy>
  <cp:revision>10</cp:revision>
  <dcterms:created xsi:type="dcterms:W3CDTF">2006-08-16T00:00:00Z</dcterms:created>
  <dcterms:modified xsi:type="dcterms:W3CDTF">2013-07-05T16:30:18Z</dcterms:modified>
</cp:coreProperties>
</file>